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7" r:id="rId5"/>
    <p:sldId id="266" r:id="rId6"/>
    <p:sldId id="296" r:id="rId7"/>
    <p:sldId id="272" r:id="rId8"/>
    <p:sldId id="297" r:id="rId9"/>
    <p:sldId id="277" r:id="rId10"/>
    <p:sldId id="298" r:id="rId11"/>
    <p:sldId id="323" r:id="rId12"/>
    <p:sldId id="299" r:id="rId13"/>
    <p:sldId id="289" r:id="rId14"/>
    <p:sldId id="324" r:id="rId15"/>
    <p:sldId id="325" r:id="rId16"/>
    <p:sldId id="335" r:id="rId17"/>
    <p:sldId id="326" r:id="rId18"/>
    <p:sldId id="336" r:id="rId19"/>
    <p:sldId id="327" r:id="rId20"/>
    <p:sldId id="337" r:id="rId21"/>
    <p:sldId id="328" r:id="rId22"/>
    <p:sldId id="338" r:id="rId23"/>
    <p:sldId id="300" r:id="rId24"/>
    <p:sldId id="295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E8A"/>
    <a:srgbClr val="444D57"/>
    <a:srgbClr val="FCFBF7"/>
    <a:srgbClr val="F8FAF7"/>
    <a:srgbClr val="3C4750"/>
    <a:srgbClr val="433D3C"/>
    <a:srgbClr val="76592F"/>
    <a:srgbClr val="D7B76E"/>
    <a:srgbClr val="21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8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3C77-A78C-4252-8C67-1586AC059AB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89E83-3291-442D-B23D-7491AF5F72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964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51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7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0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50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0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8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4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3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93634" y="0"/>
            <a:ext cx="714526" cy="1179982"/>
          </a:xfrm>
          <a:prstGeom prst="rect">
            <a:avLst/>
          </a:prstGeom>
          <a:solidFill>
            <a:srgbClr val="444D57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57698" y="55176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11E20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635500" y="53070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088782-2B32-4233-814D-CED713BD12C4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34215-EF33-4E28-8D1D-CB1C76F570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491176"/>
            <a:ext cx="1997612" cy="562707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389476" y="5428903"/>
            <a:ext cx="1802524" cy="442793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986582" y="468844"/>
            <a:ext cx="8192759" cy="4178106"/>
            <a:chOff x="956602" y="393894"/>
            <a:chExt cx="8192759" cy="4178106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6" name="直接连接符 5"/>
            <p:cNvCxnSpPr/>
            <p:nvPr/>
          </p:nvCxnSpPr>
          <p:spPr>
            <a:xfrm>
              <a:off x="1005840" y="460085"/>
              <a:ext cx="8143521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56602" y="393894"/>
              <a:ext cx="0" cy="4178106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385200" y="2053883"/>
            <a:ext cx="7779433" cy="4318781"/>
            <a:chOff x="3385200" y="2053883"/>
            <a:chExt cx="7779433" cy="4318781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9" name="直接连接符 8"/>
            <p:cNvCxnSpPr/>
            <p:nvPr/>
          </p:nvCxnSpPr>
          <p:spPr>
            <a:xfrm>
              <a:off x="3385200" y="6307439"/>
              <a:ext cx="7779433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1099407" y="2053883"/>
              <a:ext cx="0" cy="4318781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453119" y="1125414"/>
            <a:ext cx="10359130" cy="5425288"/>
            <a:chOff x="1453119" y="1125414"/>
            <a:chExt cx="10359130" cy="5425288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1453119" y="1125414"/>
              <a:ext cx="10359130" cy="0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519310" y="1125414"/>
              <a:ext cx="0" cy="5425288"/>
            </a:xfrm>
            <a:prstGeom prst="line">
              <a:avLst/>
            </a:prstGeom>
            <a:ln w="1270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175816" y="5182929"/>
            <a:ext cx="2035009" cy="328936"/>
            <a:chOff x="4145217" y="5485095"/>
            <a:chExt cx="2035009" cy="328936"/>
          </a:xfrm>
        </p:grpSpPr>
        <p:grpSp>
          <p:nvGrpSpPr>
            <p:cNvPr id="32" name="组合 31"/>
            <p:cNvGrpSpPr/>
            <p:nvPr/>
          </p:nvGrpSpPr>
          <p:grpSpPr>
            <a:xfrm>
              <a:off x="4145217" y="5485095"/>
              <a:ext cx="2035009" cy="328936"/>
              <a:chOff x="6825277" y="5781148"/>
              <a:chExt cx="3005478" cy="485803"/>
            </a:xfrm>
          </p:grpSpPr>
          <p:sp>
            <p:nvSpPr>
              <p:cNvPr id="39" name="Freeform 9"/>
              <p:cNvSpPr/>
              <p:nvPr/>
            </p:nvSpPr>
            <p:spPr bwMode="auto">
              <a:xfrm>
                <a:off x="6825277" y="5783863"/>
                <a:ext cx="504825" cy="442913"/>
              </a:xfrm>
              <a:custGeom>
                <a:avLst/>
                <a:gdLst>
                  <a:gd name="T0" fmla="*/ 472 w 613"/>
                  <a:gd name="T1" fmla="*/ 18 h 537"/>
                  <a:gd name="T2" fmla="*/ 539 w 613"/>
                  <a:gd name="T3" fmla="*/ 134 h 537"/>
                  <a:gd name="T4" fmla="*/ 605 w 613"/>
                  <a:gd name="T5" fmla="*/ 248 h 537"/>
                  <a:gd name="T6" fmla="*/ 606 w 613"/>
                  <a:gd name="T7" fmla="*/ 287 h 537"/>
                  <a:gd name="T8" fmla="*/ 539 w 613"/>
                  <a:gd name="T9" fmla="*/ 403 h 537"/>
                  <a:gd name="T10" fmla="*/ 473 w 613"/>
                  <a:gd name="T11" fmla="*/ 517 h 537"/>
                  <a:gd name="T12" fmla="*/ 440 w 613"/>
                  <a:gd name="T13" fmla="*/ 537 h 537"/>
                  <a:gd name="T14" fmla="*/ 306 w 613"/>
                  <a:gd name="T15" fmla="*/ 537 h 537"/>
                  <a:gd name="T16" fmla="*/ 175 w 613"/>
                  <a:gd name="T17" fmla="*/ 537 h 537"/>
                  <a:gd name="T18" fmla="*/ 140 w 613"/>
                  <a:gd name="T19" fmla="*/ 519 h 537"/>
                  <a:gd name="T20" fmla="*/ 73 w 613"/>
                  <a:gd name="T21" fmla="*/ 403 h 537"/>
                  <a:gd name="T22" fmla="*/ 7 w 613"/>
                  <a:gd name="T23" fmla="*/ 289 h 537"/>
                  <a:gd name="T24" fmla="*/ 6 w 613"/>
                  <a:gd name="T25" fmla="*/ 250 h 537"/>
                  <a:gd name="T26" fmla="*/ 73 w 613"/>
                  <a:gd name="T27" fmla="*/ 134 h 537"/>
                  <a:gd name="T28" fmla="*/ 139 w 613"/>
                  <a:gd name="T29" fmla="*/ 20 h 537"/>
                  <a:gd name="T30" fmla="*/ 172 w 613"/>
                  <a:gd name="T31" fmla="*/ 0 h 537"/>
                  <a:gd name="T32" fmla="*/ 306 w 613"/>
                  <a:gd name="T33" fmla="*/ 0 h 537"/>
                  <a:gd name="T34" fmla="*/ 437 w 613"/>
                  <a:gd name="T35" fmla="*/ 0 h 537"/>
                  <a:gd name="T36" fmla="*/ 472 w 613"/>
                  <a:gd name="T37" fmla="*/ 18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3" h="537">
                    <a:moveTo>
                      <a:pt x="472" y="18"/>
                    </a:moveTo>
                    <a:lnTo>
                      <a:pt x="539" y="134"/>
                    </a:lnTo>
                    <a:cubicBezTo>
                      <a:pt x="561" y="172"/>
                      <a:pt x="583" y="210"/>
                      <a:pt x="605" y="248"/>
                    </a:cubicBezTo>
                    <a:cubicBezTo>
                      <a:pt x="612" y="260"/>
                      <a:pt x="613" y="273"/>
                      <a:pt x="606" y="287"/>
                    </a:cubicBezTo>
                    <a:lnTo>
                      <a:pt x="539" y="403"/>
                    </a:lnTo>
                    <a:cubicBezTo>
                      <a:pt x="517" y="441"/>
                      <a:pt x="495" y="479"/>
                      <a:pt x="473" y="517"/>
                    </a:cubicBezTo>
                    <a:cubicBezTo>
                      <a:pt x="466" y="529"/>
                      <a:pt x="455" y="536"/>
                      <a:pt x="440" y="537"/>
                    </a:cubicBezTo>
                    <a:lnTo>
                      <a:pt x="306" y="537"/>
                    </a:lnTo>
                    <a:cubicBezTo>
                      <a:pt x="262" y="537"/>
                      <a:pt x="219" y="537"/>
                      <a:pt x="175" y="537"/>
                    </a:cubicBezTo>
                    <a:cubicBezTo>
                      <a:pt x="160" y="537"/>
                      <a:pt x="149" y="532"/>
                      <a:pt x="140" y="519"/>
                    </a:cubicBezTo>
                    <a:lnTo>
                      <a:pt x="73" y="403"/>
                    </a:lnTo>
                    <a:cubicBezTo>
                      <a:pt x="51" y="365"/>
                      <a:pt x="29" y="327"/>
                      <a:pt x="7" y="289"/>
                    </a:cubicBezTo>
                    <a:cubicBezTo>
                      <a:pt x="1" y="277"/>
                      <a:pt x="0" y="264"/>
                      <a:pt x="6" y="250"/>
                    </a:cubicBezTo>
                    <a:lnTo>
                      <a:pt x="73" y="134"/>
                    </a:lnTo>
                    <a:cubicBezTo>
                      <a:pt x="95" y="96"/>
                      <a:pt x="117" y="58"/>
                      <a:pt x="139" y="20"/>
                    </a:cubicBezTo>
                    <a:cubicBezTo>
                      <a:pt x="146" y="8"/>
                      <a:pt x="157" y="1"/>
                      <a:pt x="172" y="0"/>
                    </a:cubicBezTo>
                    <a:lnTo>
                      <a:pt x="306" y="0"/>
                    </a:lnTo>
                    <a:cubicBezTo>
                      <a:pt x="350" y="0"/>
                      <a:pt x="394" y="0"/>
                      <a:pt x="437" y="0"/>
                    </a:cubicBezTo>
                    <a:cubicBezTo>
                      <a:pt x="452" y="0"/>
                      <a:pt x="464" y="5"/>
                      <a:pt x="472" y="18"/>
                    </a:cubicBezTo>
                    <a:close/>
                  </a:path>
                </a:pathLst>
              </a:custGeom>
              <a:solidFill>
                <a:srgbClr val="3C4750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2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TextBox 82"/>
              <p:cNvSpPr txBox="1"/>
              <p:nvPr/>
            </p:nvSpPr>
            <p:spPr>
              <a:xfrm>
                <a:off x="7359440" y="5781148"/>
                <a:ext cx="2471315" cy="4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答辩人：郭沛雄</a:t>
                </a:r>
                <a:r>
                  <a:rPr lang="en-US" altLang="zh-CN" sz="1400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 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257905" y="5548937"/>
              <a:ext cx="123972" cy="185092"/>
              <a:chOff x="324355" y="832717"/>
              <a:chExt cx="627063" cy="1065213"/>
            </a:xfrm>
            <a:solidFill>
              <a:srgbClr val="F0F2F4"/>
            </a:solidFill>
          </p:grpSpPr>
          <p:sp>
            <p:nvSpPr>
              <p:cNvPr id="34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5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6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6821962" y="5182931"/>
            <a:ext cx="2327399" cy="328936"/>
            <a:chOff x="6791363" y="5485097"/>
            <a:chExt cx="2327399" cy="328936"/>
          </a:xfrm>
        </p:grpSpPr>
        <p:sp>
          <p:nvSpPr>
            <p:cNvPr id="42" name="Freeform 7"/>
            <p:cNvSpPr/>
            <p:nvPr/>
          </p:nvSpPr>
          <p:spPr bwMode="auto">
            <a:xfrm>
              <a:off x="6791363" y="5509147"/>
              <a:ext cx="340742" cy="299895"/>
            </a:xfrm>
            <a:custGeom>
              <a:avLst/>
              <a:gdLst>
                <a:gd name="T0" fmla="*/ 472 w 613"/>
                <a:gd name="T1" fmla="*/ 18 h 537"/>
                <a:gd name="T2" fmla="*/ 539 w 613"/>
                <a:gd name="T3" fmla="*/ 134 h 537"/>
                <a:gd name="T4" fmla="*/ 605 w 613"/>
                <a:gd name="T5" fmla="*/ 248 h 537"/>
                <a:gd name="T6" fmla="*/ 606 w 613"/>
                <a:gd name="T7" fmla="*/ 287 h 537"/>
                <a:gd name="T8" fmla="*/ 539 w 613"/>
                <a:gd name="T9" fmla="*/ 403 h 537"/>
                <a:gd name="T10" fmla="*/ 474 w 613"/>
                <a:gd name="T11" fmla="*/ 517 h 537"/>
                <a:gd name="T12" fmla="*/ 440 w 613"/>
                <a:gd name="T13" fmla="*/ 537 h 537"/>
                <a:gd name="T14" fmla="*/ 307 w 613"/>
                <a:gd name="T15" fmla="*/ 537 h 537"/>
                <a:gd name="T16" fmla="*/ 175 w 613"/>
                <a:gd name="T17" fmla="*/ 537 h 537"/>
                <a:gd name="T18" fmla="*/ 141 w 613"/>
                <a:gd name="T19" fmla="*/ 519 h 537"/>
                <a:gd name="T20" fmla="*/ 74 w 613"/>
                <a:gd name="T21" fmla="*/ 403 h 537"/>
                <a:gd name="T22" fmla="*/ 8 w 613"/>
                <a:gd name="T23" fmla="*/ 289 h 537"/>
                <a:gd name="T24" fmla="*/ 7 w 613"/>
                <a:gd name="T25" fmla="*/ 250 h 537"/>
                <a:gd name="T26" fmla="*/ 74 w 613"/>
                <a:gd name="T27" fmla="*/ 134 h 537"/>
                <a:gd name="T28" fmla="*/ 139 w 613"/>
                <a:gd name="T29" fmla="*/ 20 h 537"/>
                <a:gd name="T30" fmla="*/ 173 w 613"/>
                <a:gd name="T31" fmla="*/ 0 h 537"/>
                <a:gd name="T32" fmla="*/ 307 w 613"/>
                <a:gd name="T33" fmla="*/ 0 h 537"/>
                <a:gd name="T34" fmla="*/ 438 w 613"/>
                <a:gd name="T35" fmla="*/ 0 h 537"/>
                <a:gd name="T36" fmla="*/ 472 w 613"/>
                <a:gd name="T37" fmla="*/ 1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37">
                  <a:moveTo>
                    <a:pt x="472" y="18"/>
                  </a:moveTo>
                  <a:lnTo>
                    <a:pt x="539" y="134"/>
                  </a:lnTo>
                  <a:cubicBezTo>
                    <a:pt x="561" y="172"/>
                    <a:pt x="583" y="210"/>
                    <a:pt x="605" y="248"/>
                  </a:cubicBezTo>
                  <a:cubicBezTo>
                    <a:pt x="612" y="260"/>
                    <a:pt x="613" y="273"/>
                    <a:pt x="606" y="287"/>
                  </a:cubicBezTo>
                  <a:lnTo>
                    <a:pt x="539" y="403"/>
                  </a:lnTo>
                  <a:cubicBezTo>
                    <a:pt x="518" y="441"/>
                    <a:pt x="496" y="479"/>
                    <a:pt x="474" y="517"/>
                  </a:cubicBezTo>
                  <a:cubicBezTo>
                    <a:pt x="466" y="529"/>
                    <a:pt x="456" y="536"/>
                    <a:pt x="440" y="537"/>
                  </a:cubicBezTo>
                  <a:lnTo>
                    <a:pt x="307" y="537"/>
                  </a:lnTo>
                  <a:cubicBezTo>
                    <a:pt x="263" y="537"/>
                    <a:pt x="219" y="537"/>
                    <a:pt x="175" y="537"/>
                  </a:cubicBezTo>
                  <a:cubicBezTo>
                    <a:pt x="161" y="537"/>
                    <a:pt x="149" y="532"/>
                    <a:pt x="141" y="519"/>
                  </a:cubicBezTo>
                  <a:lnTo>
                    <a:pt x="74" y="403"/>
                  </a:lnTo>
                  <a:cubicBezTo>
                    <a:pt x="52" y="365"/>
                    <a:pt x="30" y="327"/>
                    <a:pt x="8" y="289"/>
                  </a:cubicBezTo>
                  <a:cubicBezTo>
                    <a:pt x="1" y="277"/>
                    <a:pt x="0" y="264"/>
                    <a:pt x="7" y="250"/>
                  </a:cubicBezTo>
                  <a:lnTo>
                    <a:pt x="74" y="134"/>
                  </a:lnTo>
                  <a:cubicBezTo>
                    <a:pt x="96" y="96"/>
                    <a:pt x="117" y="58"/>
                    <a:pt x="139" y="20"/>
                  </a:cubicBezTo>
                  <a:cubicBezTo>
                    <a:pt x="147" y="8"/>
                    <a:pt x="157" y="1"/>
                    <a:pt x="173" y="0"/>
                  </a:cubicBezTo>
                  <a:lnTo>
                    <a:pt x="307" y="0"/>
                  </a:lnTo>
                  <a:cubicBezTo>
                    <a:pt x="350" y="0"/>
                    <a:pt x="394" y="0"/>
                    <a:pt x="438" y="0"/>
                  </a:cubicBezTo>
                  <a:cubicBezTo>
                    <a:pt x="452" y="0"/>
                    <a:pt x="464" y="5"/>
                    <a:pt x="472" y="18"/>
                  </a:cubicBezTo>
                  <a:close/>
                </a:path>
              </a:pathLst>
            </a:custGeom>
            <a:solidFill>
              <a:srgbClr val="666E8A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3" name="TextBox 82"/>
            <p:cNvSpPr txBox="1"/>
            <p:nvPr/>
          </p:nvSpPr>
          <p:spPr>
            <a:xfrm>
              <a:off x="7163819" y="5485097"/>
              <a:ext cx="1954943" cy="3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433D3C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指导老师：蔡伟珊</a:t>
              </a:r>
              <a:endParaRPr lang="en-US" altLang="zh-CN" sz="1400" dirty="0">
                <a:solidFill>
                  <a:srgbClr val="433D3C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880235" y="5573712"/>
              <a:ext cx="177838" cy="159605"/>
              <a:chOff x="8666233" y="5405502"/>
              <a:chExt cx="796462" cy="714801"/>
            </a:xfrm>
            <a:solidFill>
              <a:schemeClr val="bg1"/>
            </a:solidFill>
          </p:grpSpPr>
          <p:sp>
            <p:nvSpPr>
              <p:cNvPr id="45" name="Freeform 43"/>
              <p:cNvSpPr>
                <a:spLocks noEditPoints="1"/>
              </p:cNvSpPr>
              <p:nvPr/>
            </p:nvSpPr>
            <p:spPr bwMode="auto">
              <a:xfrm>
                <a:off x="8729995" y="5405502"/>
                <a:ext cx="290842" cy="392638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8792638" y="5601262"/>
                <a:ext cx="172268" cy="60406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7" name="Freeform 45"/>
              <p:cNvSpPr/>
              <p:nvPr/>
            </p:nvSpPr>
            <p:spPr bwMode="auto">
              <a:xfrm>
                <a:off x="9007414" y="5578889"/>
                <a:ext cx="455281" cy="531347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>
                <a:off x="8666233" y="5795902"/>
                <a:ext cx="430671" cy="324401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49" name="Rectangle 47"/>
              <p:cNvSpPr>
                <a:spLocks noChangeArrowheads="1"/>
              </p:cNvSpPr>
              <p:nvPr/>
            </p:nvSpPr>
            <p:spPr bwMode="auto">
              <a:xfrm>
                <a:off x="9065582" y="5686277"/>
                <a:ext cx="238267" cy="290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9065582" y="5747801"/>
                <a:ext cx="238267" cy="257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9131581" y="5808207"/>
                <a:ext cx="172268" cy="3020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9131581" y="5869732"/>
                <a:ext cx="172268" cy="268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>
                <a:off x="9131581" y="5931256"/>
                <a:ext cx="172268" cy="268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2400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2608050" y="2072886"/>
            <a:ext cx="8335010" cy="473528"/>
            <a:chOff x="2242291" y="2192806"/>
            <a:chExt cx="8335010" cy="473528"/>
          </a:xfrm>
        </p:grpSpPr>
        <p:sp>
          <p:nvSpPr>
            <p:cNvPr id="56" name="Freeform 28"/>
            <p:cNvSpPr>
              <a:spLocks noEditPoints="1"/>
            </p:cNvSpPr>
            <p:nvPr/>
          </p:nvSpPr>
          <p:spPr bwMode="auto">
            <a:xfrm>
              <a:off x="3719125" y="2281707"/>
              <a:ext cx="459841" cy="345509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rgbClr val="3C4750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矩形 259"/>
            <p:cNvSpPr>
              <a:spLocks noChangeArrowheads="1"/>
            </p:cNvSpPr>
            <p:nvPr/>
          </p:nvSpPr>
          <p:spPr bwMode="auto">
            <a:xfrm>
              <a:off x="2242291" y="2192806"/>
              <a:ext cx="8335010" cy="47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2800" dirty="0">
                  <a:solidFill>
                    <a:srgbClr val="3C4750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Arial" panose="020B0604020202020204" pitchFamily="34" charset="0"/>
                </a:rPr>
                <a:t>GRADUATION DEFENSE</a:t>
              </a:r>
            </a:p>
          </p:txBody>
        </p:sp>
      </p:grpSp>
      <p:pic>
        <p:nvPicPr>
          <p:cNvPr id="54" name="Uplifting &amp; Motivational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4561" y="-1404433"/>
            <a:ext cx="609600" cy="60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DBFD50-7EB7-DC47-19B3-1AB1E1EE4783}"/>
              </a:ext>
            </a:extLst>
          </p:cNvPr>
          <p:cNvSpPr txBox="1"/>
          <p:nvPr/>
        </p:nvSpPr>
        <p:spPr>
          <a:xfrm>
            <a:off x="2474397" y="3237893"/>
            <a:ext cx="747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6E8A"/>
                </a:solidFill>
              </a:rPr>
              <a:t>基于</a:t>
            </a:r>
            <a:r>
              <a:rPr lang="en-US" altLang="zh-CN" sz="3600" b="1" dirty="0">
                <a:solidFill>
                  <a:srgbClr val="666E8A"/>
                </a:solidFill>
              </a:rPr>
              <a:t>Springboot+H5</a:t>
            </a:r>
            <a:r>
              <a:rPr lang="zh-CN" altLang="en-US" sz="3600" b="1" dirty="0">
                <a:solidFill>
                  <a:srgbClr val="666E8A"/>
                </a:solidFill>
              </a:rPr>
              <a:t>的社团招新系统的设计与实现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完成工作内容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完成工作内容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805643" y="1436204"/>
            <a:ext cx="10132400" cy="4425113"/>
            <a:chOff x="949777" y="727997"/>
            <a:chExt cx="12242313" cy="5346573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597400" y="1873250"/>
              <a:ext cx="2997200" cy="4201320"/>
              <a:chOff x="4597400" y="1873250"/>
              <a:chExt cx="2997200" cy="4201320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514975" y="5434013"/>
                <a:ext cx="1158876" cy="640557"/>
              </a:xfrm>
              <a:custGeom>
                <a:avLst/>
                <a:gdLst>
                  <a:gd name="connsiteX0" fmla="*/ 373064 w 1158876"/>
                  <a:gd name="connsiteY0" fmla="*/ 473869 h 640557"/>
                  <a:gd name="connsiteX1" fmla="*/ 785813 w 1158876"/>
                  <a:gd name="connsiteY1" fmla="*/ 473869 h 640557"/>
                  <a:gd name="connsiteX2" fmla="*/ 869157 w 1158876"/>
                  <a:gd name="connsiteY2" fmla="*/ 557213 h 640557"/>
                  <a:gd name="connsiteX3" fmla="*/ 869156 w 1158876"/>
                  <a:gd name="connsiteY3" fmla="*/ 557213 h 640557"/>
                  <a:gd name="connsiteX4" fmla="*/ 785812 w 1158876"/>
                  <a:gd name="connsiteY4" fmla="*/ 640557 h 640557"/>
                  <a:gd name="connsiteX5" fmla="*/ 373064 w 1158876"/>
                  <a:gd name="connsiteY5" fmla="*/ 640556 h 640557"/>
                  <a:gd name="connsiteX6" fmla="*/ 296270 w 1158876"/>
                  <a:gd name="connsiteY6" fmla="*/ 589654 h 640557"/>
                  <a:gd name="connsiteX7" fmla="*/ 289720 w 1158876"/>
                  <a:gd name="connsiteY7" fmla="*/ 557213 h 640557"/>
                  <a:gd name="connsiteX8" fmla="*/ 296270 w 1158876"/>
                  <a:gd name="connsiteY8" fmla="*/ 524772 h 640557"/>
                  <a:gd name="connsiteX9" fmla="*/ 373064 w 1158876"/>
                  <a:gd name="connsiteY9" fmla="*/ 473869 h 640557"/>
                  <a:gd name="connsiteX10" fmla="*/ 156369 w 1158876"/>
                  <a:gd name="connsiteY10" fmla="*/ 235744 h 640557"/>
                  <a:gd name="connsiteX11" fmla="*/ 1002508 w 1158876"/>
                  <a:gd name="connsiteY11" fmla="*/ 235744 h 640557"/>
                  <a:gd name="connsiteX12" fmla="*/ 1085852 w 1158876"/>
                  <a:gd name="connsiteY12" fmla="*/ 319088 h 640557"/>
                  <a:gd name="connsiteX13" fmla="*/ 1085851 w 1158876"/>
                  <a:gd name="connsiteY13" fmla="*/ 319088 h 640557"/>
                  <a:gd name="connsiteX14" fmla="*/ 1002507 w 1158876"/>
                  <a:gd name="connsiteY14" fmla="*/ 402432 h 640557"/>
                  <a:gd name="connsiteX15" fmla="*/ 156369 w 1158876"/>
                  <a:gd name="connsiteY15" fmla="*/ 402431 h 640557"/>
                  <a:gd name="connsiteX16" fmla="*/ 79574 w 1158876"/>
                  <a:gd name="connsiteY16" fmla="*/ 351528 h 640557"/>
                  <a:gd name="connsiteX17" fmla="*/ 73025 w 1158876"/>
                  <a:gd name="connsiteY17" fmla="*/ 319087 h 640557"/>
                  <a:gd name="connsiteX18" fmla="*/ 79574 w 1158876"/>
                  <a:gd name="connsiteY18" fmla="*/ 286646 h 640557"/>
                  <a:gd name="connsiteX19" fmla="*/ 156369 w 1158876"/>
                  <a:gd name="connsiteY19" fmla="*/ 235744 h 640557"/>
                  <a:gd name="connsiteX20" fmla="*/ 83344 w 1158876"/>
                  <a:gd name="connsiteY20" fmla="*/ 0 h 640557"/>
                  <a:gd name="connsiteX21" fmla="*/ 1075532 w 1158876"/>
                  <a:gd name="connsiteY21" fmla="*/ 0 h 640557"/>
                  <a:gd name="connsiteX22" fmla="*/ 1158876 w 1158876"/>
                  <a:gd name="connsiteY22" fmla="*/ 83344 h 640557"/>
                  <a:gd name="connsiteX23" fmla="*/ 1158875 w 1158876"/>
                  <a:gd name="connsiteY23" fmla="*/ 83344 h 640557"/>
                  <a:gd name="connsiteX24" fmla="*/ 1075531 w 1158876"/>
                  <a:gd name="connsiteY24" fmla="*/ 166688 h 640557"/>
                  <a:gd name="connsiteX25" fmla="*/ 83344 w 1158876"/>
                  <a:gd name="connsiteY25" fmla="*/ 166687 h 640557"/>
                  <a:gd name="connsiteX26" fmla="*/ 6549 w 1158876"/>
                  <a:gd name="connsiteY26" fmla="*/ 115784 h 640557"/>
                  <a:gd name="connsiteX27" fmla="*/ 0 w 1158876"/>
                  <a:gd name="connsiteY27" fmla="*/ 83343 h 640557"/>
                  <a:gd name="connsiteX28" fmla="*/ 6549 w 1158876"/>
                  <a:gd name="connsiteY28" fmla="*/ 50902 h 640557"/>
                  <a:gd name="connsiteX29" fmla="*/ 83344 w 1158876"/>
                  <a:gd name="connsiteY29" fmla="*/ 0 h 64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58876" h="640557">
                    <a:moveTo>
                      <a:pt x="373064" y="473869"/>
                    </a:moveTo>
                    <a:lnTo>
                      <a:pt x="785813" y="473869"/>
                    </a:lnTo>
                    <a:cubicBezTo>
                      <a:pt x="831843" y="473869"/>
                      <a:pt x="869157" y="511183"/>
                      <a:pt x="869157" y="557213"/>
                    </a:cubicBezTo>
                    <a:lnTo>
                      <a:pt x="869156" y="557213"/>
                    </a:lnTo>
                    <a:cubicBezTo>
                      <a:pt x="869156" y="603243"/>
                      <a:pt x="831842" y="640557"/>
                      <a:pt x="785812" y="640557"/>
                    </a:cubicBezTo>
                    <a:lnTo>
                      <a:pt x="373064" y="640556"/>
                    </a:lnTo>
                    <a:cubicBezTo>
                      <a:pt x="338542" y="640556"/>
                      <a:pt x="308922" y="619567"/>
                      <a:pt x="296270" y="589654"/>
                    </a:cubicBezTo>
                    <a:lnTo>
                      <a:pt x="289720" y="557213"/>
                    </a:lnTo>
                    <a:lnTo>
                      <a:pt x="296270" y="524772"/>
                    </a:lnTo>
                    <a:cubicBezTo>
                      <a:pt x="308922" y="494858"/>
                      <a:pt x="338542" y="473869"/>
                      <a:pt x="373064" y="473869"/>
                    </a:cubicBezTo>
                    <a:close/>
                    <a:moveTo>
                      <a:pt x="156369" y="235744"/>
                    </a:moveTo>
                    <a:lnTo>
                      <a:pt x="1002508" y="235744"/>
                    </a:lnTo>
                    <a:cubicBezTo>
                      <a:pt x="1048538" y="235744"/>
                      <a:pt x="1085852" y="273058"/>
                      <a:pt x="1085852" y="319088"/>
                    </a:cubicBezTo>
                    <a:lnTo>
                      <a:pt x="1085851" y="319088"/>
                    </a:lnTo>
                    <a:cubicBezTo>
                      <a:pt x="1085851" y="365118"/>
                      <a:pt x="1048537" y="402432"/>
                      <a:pt x="1002507" y="402432"/>
                    </a:cubicBezTo>
                    <a:lnTo>
                      <a:pt x="156369" y="402431"/>
                    </a:lnTo>
                    <a:cubicBezTo>
                      <a:pt x="121846" y="402431"/>
                      <a:pt x="92227" y="381442"/>
                      <a:pt x="79574" y="351528"/>
                    </a:cubicBezTo>
                    <a:lnTo>
                      <a:pt x="73025" y="319087"/>
                    </a:lnTo>
                    <a:lnTo>
                      <a:pt x="79574" y="286646"/>
                    </a:lnTo>
                    <a:cubicBezTo>
                      <a:pt x="92227" y="256733"/>
                      <a:pt x="121846" y="235744"/>
                      <a:pt x="156369" y="235744"/>
                    </a:cubicBezTo>
                    <a:close/>
                    <a:moveTo>
                      <a:pt x="83344" y="0"/>
                    </a:moveTo>
                    <a:lnTo>
                      <a:pt x="1075532" y="0"/>
                    </a:lnTo>
                    <a:cubicBezTo>
                      <a:pt x="1121562" y="0"/>
                      <a:pt x="1158876" y="37314"/>
                      <a:pt x="1158876" y="83344"/>
                    </a:cubicBezTo>
                    <a:lnTo>
                      <a:pt x="1158875" y="83344"/>
                    </a:lnTo>
                    <a:cubicBezTo>
                      <a:pt x="1158875" y="129374"/>
                      <a:pt x="1121561" y="166688"/>
                      <a:pt x="1075531" y="166688"/>
                    </a:cubicBezTo>
                    <a:lnTo>
                      <a:pt x="83344" y="166687"/>
                    </a:lnTo>
                    <a:cubicBezTo>
                      <a:pt x="48821" y="166687"/>
                      <a:pt x="19202" y="145698"/>
                      <a:pt x="6549" y="115784"/>
                    </a:cubicBezTo>
                    <a:lnTo>
                      <a:pt x="0" y="83343"/>
                    </a:lnTo>
                    <a:lnTo>
                      <a:pt x="6549" y="50902"/>
                    </a:lnTo>
                    <a:cubicBezTo>
                      <a:pt x="19202" y="20989"/>
                      <a:pt x="48821" y="0"/>
                      <a:pt x="83344" y="0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4597400" y="1873250"/>
                <a:ext cx="1390650" cy="1624013"/>
              </a:xfrm>
              <a:custGeom>
                <a:avLst/>
                <a:gdLst>
                  <a:gd name="T0" fmla="*/ 70 w 426"/>
                  <a:gd name="T1" fmla="*/ 498 h 498"/>
                  <a:gd name="T2" fmla="*/ 67 w 426"/>
                  <a:gd name="T3" fmla="*/ 444 h 498"/>
                  <a:gd name="T4" fmla="*/ 183 w 426"/>
                  <a:gd name="T5" fmla="*/ 178 h 498"/>
                  <a:gd name="T6" fmla="*/ 426 w 426"/>
                  <a:gd name="T7" fmla="*/ 70 h 498"/>
                  <a:gd name="T8" fmla="*/ 426 w 426"/>
                  <a:gd name="T9" fmla="*/ 0 h 498"/>
                  <a:gd name="T10" fmla="*/ 134 w 426"/>
                  <a:gd name="T11" fmla="*/ 129 h 498"/>
                  <a:gd name="T12" fmla="*/ 0 w 426"/>
                  <a:gd name="T13" fmla="*/ 444 h 498"/>
                  <a:gd name="T14" fmla="*/ 2 w 426"/>
                  <a:gd name="T15" fmla="*/ 498 h 498"/>
                  <a:gd name="T16" fmla="*/ 70 w 426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70" y="498"/>
                    </a:moveTo>
                    <a:cubicBezTo>
                      <a:pt x="68" y="481"/>
                      <a:pt x="67" y="464"/>
                      <a:pt x="67" y="444"/>
                    </a:cubicBezTo>
                    <a:cubicBezTo>
                      <a:pt x="67" y="338"/>
                      <a:pt x="109" y="244"/>
                      <a:pt x="183" y="178"/>
                    </a:cubicBezTo>
                    <a:cubicBezTo>
                      <a:pt x="246" y="117"/>
                      <a:pt x="332" y="77"/>
                      <a:pt x="426" y="7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313" y="7"/>
                      <a:pt x="209" y="57"/>
                      <a:pt x="134" y="129"/>
                    </a:cubicBezTo>
                    <a:cubicBezTo>
                      <a:pt x="51" y="208"/>
                      <a:pt x="0" y="320"/>
                      <a:pt x="0" y="444"/>
                    </a:cubicBezTo>
                    <a:cubicBezTo>
                      <a:pt x="0" y="464"/>
                      <a:pt x="0" y="481"/>
                      <a:pt x="2" y="498"/>
                    </a:cubicBezTo>
                    <a:lnTo>
                      <a:pt x="70" y="498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4637088" y="3692525"/>
                <a:ext cx="1350963" cy="1627188"/>
              </a:xfrm>
              <a:custGeom>
                <a:avLst/>
                <a:gdLst>
                  <a:gd name="T0" fmla="*/ 250 w 414"/>
                  <a:gd name="T1" fmla="*/ 344 h 499"/>
                  <a:gd name="T2" fmla="*/ 229 w 414"/>
                  <a:gd name="T3" fmla="*/ 250 h 499"/>
                  <a:gd name="T4" fmla="*/ 143 w 414"/>
                  <a:gd name="T5" fmla="*/ 123 h 499"/>
                  <a:gd name="T6" fmla="*/ 70 w 414"/>
                  <a:gd name="T7" fmla="*/ 0 h 499"/>
                  <a:gd name="T8" fmla="*/ 0 w 414"/>
                  <a:gd name="T9" fmla="*/ 0 h 499"/>
                  <a:gd name="T10" fmla="*/ 91 w 414"/>
                  <a:gd name="T11" fmla="*/ 166 h 499"/>
                  <a:gd name="T12" fmla="*/ 165 w 414"/>
                  <a:gd name="T13" fmla="*/ 275 h 499"/>
                  <a:gd name="T14" fmla="*/ 183 w 414"/>
                  <a:gd name="T15" fmla="*/ 351 h 499"/>
                  <a:gd name="T16" fmla="*/ 250 w 414"/>
                  <a:gd name="T17" fmla="*/ 487 h 499"/>
                  <a:gd name="T18" fmla="*/ 278 w 414"/>
                  <a:gd name="T19" fmla="*/ 499 h 499"/>
                  <a:gd name="T20" fmla="*/ 414 w 414"/>
                  <a:gd name="T21" fmla="*/ 499 h 499"/>
                  <a:gd name="T22" fmla="*/ 414 w 414"/>
                  <a:gd name="T23" fmla="*/ 438 h 499"/>
                  <a:gd name="T24" fmla="*/ 294 w 414"/>
                  <a:gd name="T25" fmla="*/ 438 h 499"/>
                  <a:gd name="T26" fmla="*/ 250 w 414"/>
                  <a:gd name="T27" fmla="*/ 3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250" y="344"/>
                    </a:moveTo>
                    <a:cubicBezTo>
                      <a:pt x="250" y="320"/>
                      <a:pt x="247" y="293"/>
                      <a:pt x="229" y="250"/>
                    </a:cubicBezTo>
                    <a:cubicBezTo>
                      <a:pt x="204" y="196"/>
                      <a:pt x="174" y="156"/>
                      <a:pt x="143" y="123"/>
                    </a:cubicBezTo>
                    <a:cubicBezTo>
                      <a:pt x="116" y="88"/>
                      <a:pt x="88" y="54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76"/>
                      <a:pt x="55" y="121"/>
                      <a:pt x="91" y="166"/>
                    </a:cubicBezTo>
                    <a:cubicBezTo>
                      <a:pt x="119" y="196"/>
                      <a:pt x="146" y="229"/>
                      <a:pt x="165" y="275"/>
                    </a:cubicBezTo>
                    <a:cubicBezTo>
                      <a:pt x="180" y="308"/>
                      <a:pt x="180" y="332"/>
                      <a:pt x="183" y="351"/>
                    </a:cubicBezTo>
                    <a:cubicBezTo>
                      <a:pt x="186" y="390"/>
                      <a:pt x="192" y="420"/>
                      <a:pt x="250" y="487"/>
                    </a:cubicBezTo>
                    <a:cubicBezTo>
                      <a:pt x="259" y="496"/>
                      <a:pt x="268" y="499"/>
                      <a:pt x="278" y="499"/>
                    </a:cubicBezTo>
                    <a:cubicBezTo>
                      <a:pt x="278" y="499"/>
                      <a:pt x="278" y="499"/>
                      <a:pt x="414" y="499"/>
                    </a:cubicBezTo>
                    <a:cubicBezTo>
                      <a:pt x="414" y="438"/>
                      <a:pt x="414" y="438"/>
                      <a:pt x="414" y="438"/>
                    </a:cubicBezTo>
                    <a:cubicBezTo>
                      <a:pt x="361" y="438"/>
                      <a:pt x="313" y="438"/>
                      <a:pt x="294" y="438"/>
                    </a:cubicBezTo>
                    <a:cubicBezTo>
                      <a:pt x="258" y="392"/>
                      <a:pt x="253" y="369"/>
                      <a:pt x="250" y="344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6203950" y="1873250"/>
                <a:ext cx="1390650" cy="1624013"/>
              </a:xfrm>
              <a:custGeom>
                <a:avLst/>
                <a:gdLst>
                  <a:gd name="T0" fmla="*/ 356 w 426"/>
                  <a:gd name="T1" fmla="*/ 444 h 498"/>
                  <a:gd name="T2" fmla="*/ 353 w 426"/>
                  <a:gd name="T3" fmla="*/ 498 h 498"/>
                  <a:gd name="T4" fmla="*/ 424 w 426"/>
                  <a:gd name="T5" fmla="*/ 498 h 498"/>
                  <a:gd name="T6" fmla="*/ 426 w 426"/>
                  <a:gd name="T7" fmla="*/ 444 h 498"/>
                  <a:gd name="T8" fmla="*/ 292 w 426"/>
                  <a:gd name="T9" fmla="*/ 129 h 498"/>
                  <a:gd name="T10" fmla="*/ 0 w 426"/>
                  <a:gd name="T11" fmla="*/ 0 h 498"/>
                  <a:gd name="T12" fmla="*/ 0 w 426"/>
                  <a:gd name="T13" fmla="*/ 70 h 498"/>
                  <a:gd name="T14" fmla="*/ 243 w 426"/>
                  <a:gd name="T15" fmla="*/ 178 h 498"/>
                  <a:gd name="T16" fmla="*/ 356 w 426"/>
                  <a:gd name="T17" fmla="*/ 444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356" y="444"/>
                    </a:moveTo>
                    <a:cubicBezTo>
                      <a:pt x="356" y="464"/>
                      <a:pt x="355" y="481"/>
                      <a:pt x="353" y="498"/>
                    </a:cubicBezTo>
                    <a:cubicBezTo>
                      <a:pt x="424" y="498"/>
                      <a:pt x="424" y="498"/>
                      <a:pt x="424" y="498"/>
                    </a:cubicBezTo>
                    <a:cubicBezTo>
                      <a:pt x="426" y="481"/>
                      <a:pt x="426" y="464"/>
                      <a:pt x="426" y="444"/>
                    </a:cubicBezTo>
                    <a:cubicBezTo>
                      <a:pt x="426" y="320"/>
                      <a:pt x="374" y="208"/>
                      <a:pt x="292" y="129"/>
                    </a:cubicBezTo>
                    <a:cubicBezTo>
                      <a:pt x="214" y="57"/>
                      <a:pt x="114" y="8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95" y="78"/>
                      <a:pt x="180" y="118"/>
                      <a:pt x="243" y="178"/>
                    </a:cubicBezTo>
                    <a:cubicBezTo>
                      <a:pt x="313" y="244"/>
                      <a:pt x="356" y="338"/>
                      <a:pt x="356" y="444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6203950" y="3692525"/>
                <a:ext cx="1350963" cy="1627188"/>
              </a:xfrm>
              <a:custGeom>
                <a:avLst/>
                <a:gdLst>
                  <a:gd name="T0" fmla="*/ 341 w 414"/>
                  <a:gd name="T1" fmla="*/ 0 h 499"/>
                  <a:gd name="T2" fmla="*/ 268 w 414"/>
                  <a:gd name="T3" fmla="*/ 123 h 499"/>
                  <a:gd name="T4" fmla="*/ 185 w 414"/>
                  <a:gd name="T5" fmla="*/ 250 h 499"/>
                  <a:gd name="T6" fmla="*/ 161 w 414"/>
                  <a:gd name="T7" fmla="*/ 344 h 499"/>
                  <a:gd name="T8" fmla="*/ 118 w 414"/>
                  <a:gd name="T9" fmla="*/ 438 h 499"/>
                  <a:gd name="T10" fmla="*/ 0 w 414"/>
                  <a:gd name="T11" fmla="*/ 438 h 499"/>
                  <a:gd name="T12" fmla="*/ 0 w 414"/>
                  <a:gd name="T13" fmla="*/ 499 h 499"/>
                  <a:gd name="T14" fmla="*/ 133 w 414"/>
                  <a:gd name="T15" fmla="*/ 499 h 499"/>
                  <a:gd name="T16" fmla="*/ 158 w 414"/>
                  <a:gd name="T17" fmla="*/ 490 h 499"/>
                  <a:gd name="T18" fmla="*/ 228 w 414"/>
                  <a:gd name="T19" fmla="*/ 351 h 499"/>
                  <a:gd name="T20" fmla="*/ 249 w 414"/>
                  <a:gd name="T21" fmla="*/ 275 h 499"/>
                  <a:gd name="T22" fmla="*/ 320 w 414"/>
                  <a:gd name="T23" fmla="*/ 166 h 499"/>
                  <a:gd name="T24" fmla="*/ 414 w 414"/>
                  <a:gd name="T25" fmla="*/ 0 h 499"/>
                  <a:gd name="T26" fmla="*/ 341 w 414"/>
                  <a:gd name="T27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499">
                    <a:moveTo>
                      <a:pt x="341" y="0"/>
                    </a:moveTo>
                    <a:cubicBezTo>
                      <a:pt x="325" y="54"/>
                      <a:pt x="297" y="88"/>
                      <a:pt x="268" y="123"/>
                    </a:cubicBezTo>
                    <a:cubicBezTo>
                      <a:pt x="237" y="156"/>
                      <a:pt x="207" y="196"/>
                      <a:pt x="185" y="250"/>
                    </a:cubicBezTo>
                    <a:cubicBezTo>
                      <a:pt x="167" y="293"/>
                      <a:pt x="164" y="320"/>
                      <a:pt x="161" y="344"/>
                    </a:cubicBezTo>
                    <a:cubicBezTo>
                      <a:pt x="158" y="369"/>
                      <a:pt x="155" y="392"/>
                      <a:pt x="118" y="438"/>
                    </a:cubicBezTo>
                    <a:cubicBezTo>
                      <a:pt x="118" y="438"/>
                      <a:pt x="63" y="438"/>
                      <a:pt x="0" y="438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37" y="499"/>
                      <a:pt x="81" y="499"/>
                      <a:pt x="133" y="499"/>
                    </a:cubicBezTo>
                    <a:cubicBezTo>
                      <a:pt x="142" y="499"/>
                      <a:pt x="152" y="496"/>
                      <a:pt x="158" y="490"/>
                    </a:cubicBezTo>
                    <a:cubicBezTo>
                      <a:pt x="222" y="420"/>
                      <a:pt x="225" y="390"/>
                      <a:pt x="228" y="351"/>
                    </a:cubicBezTo>
                    <a:cubicBezTo>
                      <a:pt x="231" y="332"/>
                      <a:pt x="234" y="308"/>
                      <a:pt x="249" y="275"/>
                    </a:cubicBezTo>
                    <a:cubicBezTo>
                      <a:pt x="268" y="229"/>
                      <a:pt x="295" y="196"/>
                      <a:pt x="320" y="166"/>
                    </a:cubicBezTo>
                    <a:cubicBezTo>
                      <a:pt x="358" y="121"/>
                      <a:pt x="395" y="76"/>
                      <a:pt x="414" y="0"/>
                    </a:cubicBez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48059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6592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1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9014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3D3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433D3C"/>
                  </a:solidFill>
                  <a:latin typeface="思源黑体" panose="020B0500000000000000" pitchFamily="34" charset="-122"/>
                </a:rPr>
                <a:t>4</a:t>
              </a:r>
              <a:endParaRPr lang="zh-CN" altLang="en-US" sz="2000" b="1" dirty="0">
                <a:solidFill>
                  <a:srgbClr val="433D3C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72686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6592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6749098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3D3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433D3C"/>
                  </a:solidFill>
                  <a:latin typeface="思源黑体" panose="020B0500000000000000" pitchFamily="34" charset="-122"/>
                </a:rPr>
                <a:t>6</a:t>
              </a:r>
              <a:endParaRPr lang="zh-CN" altLang="en-US" sz="2000" b="1" dirty="0">
                <a:solidFill>
                  <a:srgbClr val="433D3C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1149838" y="727997"/>
              <a:ext cx="3429183" cy="2450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需求分析，数据库表设计，共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17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张数据表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9692418" y="2977336"/>
              <a:ext cx="3499672" cy="5127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系统上线，后端服务，用户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H5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网页以及管理后台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4" name="TextBox 29"/>
            <p:cNvSpPr txBox="1"/>
            <p:nvPr/>
          </p:nvSpPr>
          <p:spPr>
            <a:xfrm>
              <a:off x="949777" y="4872275"/>
              <a:ext cx="3429183" cy="2450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40" name="直接连接符 39"/>
            <p:cNvCxnSpPr>
              <a:cxnSpLocks/>
            </p:cNvCxnSpPr>
            <p:nvPr/>
          </p:nvCxnSpPr>
          <p:spPr>
            <a:xfrm flipV="1">
              <a:off x="504332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</p:cNvCxnSpPr>
            <p:nvPr/>
          </p:nvCxnSpPr>
          <p:spPr>
            <a:xfrm flipH="1" flipV="1">
              <a:off x="3638317" y="1041288"/>
              <a:ext cx="1410569" cy="94996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cxnSpLocks/>
            </p:cNvCxnSpPr>
            <p:nvPr/>
          </p:nvCxnSpPr>
          <p:spPr>
            <a:xfrm flipH="1">
              <a:off x="2930222" y="4480719"/>
              <a:ext cx="2042463" cy="62150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</p:cNvCxnSpPr>
            <p:nvPr/>
          </p:nvCxnSpPr>
          <p:spPr>
            <a:xfrm flipV="1">
              <a:off x="7147559" y="1041288"/>
              <a:ext cx="1097177" cy="94996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cxnSpLocks/>
            </p:cNvCxnSpPr>
            <p:nvPr/>
          </p:nvCxnSpPr>
          <p:spPr>
            <a:xfrm>
              <a:off x="7223760" y="4480719"/>
              <a:ext cx="1887680" cy="621505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714755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1BC27C26-D447-1764-CFC8-ED4447132A60}"/>
              </a:ext>
            </a:extLst>
          </p:cNvPr>
          <p:cNvSpPr/>
          <p:nvPr/>
        </p:nvSpPr>
        <p:spPr>
          <a:xfrm>
            <a:off x="4672881" y="3587287"/>
            <a:ext cx="392856" cy="3928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76592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rPr>
              <a:t>2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5FD85EF-48A2-F20C-692B-B7217BB4E2C7}"/>
              </a:ext>
            </a:extLst>
          </p:cNvPr>
          <p:cNvSpPr/>
          <p:nvPr/>
        </p:nvSpPr>
        <p:spPr>
          <a:xfrm>
            <a:off x="7023266" y="3565600"/>
            <a:ext cx="392856" cy="3928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433D3C"/>
                </a:solidFill>
                <a:latin typeface="思源黑体" panose="020B0500000000000000" pitchFamily="34" charset="-122"/>
              </a:rPr>
              <a:t>5</a:t>
            </a:r>
            <a:endParaRPr lang="zh-CN" altLang="en-US" sz="2000" b="1" dirty="0">
              <a:solidFill>
                <a:srgbClr val="433D3C"/>
              </a:solidFill>
              <a:latin typeface="思源黑体" panose="020B0500000000000000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6BCFE3-C201-916F-320E-9C461175CC6C}"/>
              </a:ext>
            </a:extLst>
          </p:cNvPr>
          <p:cNvCxnSpPr/>
          <p:nvPr/>
        </p:nvCxnSpPr>
        <p:spPr>
          <a:xfrm flipH="1">
            <a:off x="3131676" y="3783715"/>
            <a:ext cx="1541205" cy="0"/>
          </a:xfrm>
          <a:prstGeom prst="line">
            <a:avLst/>
          </a:prstGeom>
          <a:ln>
            <a:solidFill>
              <a:srgbClr val="433D3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3CE78D4-8C5A-BAFC-B616-C0F38A554E30}"/>
              </a:ext>
            </a:extLst>
          </p:cNvPr>
          <p:cNvCxnSpPr/>
          <p:nvPr/>
        </p:nvCxnSpPr>
        <p:spPr>
          <a:xfrm>
            <a:off x="7416122" y="3758464"/>
            <a:ext cx="1541205" cy="0"/>
          </a:xfrm>
          <a:prstGeom prst="line">
            <a:avLst/>
          </a:prstGeom>
          <a:ln>
            <a:solidFill>
              <a:srgbClr val="433D3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9">
            <a:extLst>
              <a:ext uri="{FF2B5EF4-FFF2-40B4-BE49-F238E27FC236}">
                <a16:creationId xmlns:a16="http://schemas.microsoft.com/office/drawing/2014/main" id="{8C835B69-2142-9FB3-B96A-40094E7223C7}"/>
              </a:ext>
            </a:extLst>
          </p:cNvPr>
          <p:cNvSpPr txBox="1"/>
          <p:nvPr/>
        </p:nvSpPr>
        <p:spPr>
          <a:xfrm>
            <a:off x="1567348" y="3372002"/>
            <a:ext cx="2838177" cy="424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搭建后端开发环境，编写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业务逻辑以及对外接口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BFB7B2B-A92E-A264-9E13-C4274991B424}"/>
              </a:ext>
            </a:extLst>
          </p:cNvPr>
          <p:cNvSpPr txBox="1"/>
          <p:nvPr/>
        </p:nvSpPr>
        <p:spPr>
          <a:xfrm>
            <a:off x="1776378" y="5210458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完成用户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H5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端所有功能模块编写以及调试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A64618FD-FBC9-617E-0BE6-398D4AA7E9A1}"/>
              </a:ext>
            </a:extLst>
          </p:cNvPr>
          <p:cNvSpPr txBox="1"/>
          <p:nvPr/>
        </p:nvSpPr>
        <p:spPr>
          <a:xfrm>
            <a:off x="7141587" y="1418631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完成管理后台所有功能编写以及调试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F8D660F8-942A-4EFD-E6D2-2301C96ED37E}"/>
              </a:ext>
            </a:extLst>
          </p:cNvPr>
          <p:cNvSpPr txBox="1"/>
          <p:nvPr/>
        </p:nvSpPr>
        <p:spPr>
          <a:xfrm>
            <a:off x="8415324" y="5135151"/>
            <a:ext cx="2838177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论文初稿编写完成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006149"/>
      </p:ext>
    </p:extLst>
  </p:cSld>
  <p:clrMapOvr>
    <a:masterClrMapping/>
  </p:clrMapOvr>
  <p:transition spd="slow" advClick="0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系统功能展示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05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44" y="1661999"/>
            <a:ext cx="1399410" cy="30590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97C3D2-EC9D-E745-D711-1ECE3957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4" y="1978966"/>
            <a:ext cx="2251710" cy="40081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CFDA27-1211-56FA-FD2A-8B5EF005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53" y="1978966"/>
            <a:ext cx="2710815" cy="4823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2FF555-6C0D-9F8E-6119-F4293563B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8" y="1978966"/>
            <a:ext cx="2392680" cy="42576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0D33AE-DEE9-4906-F02D-95C369D4A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37" y="1978966"/>
            <a:ext cx="2382520" cy="42386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11207252-0B91-227E-8C82-91A49280F9D1}"/>
              </a:ext>
            </a:extLst>
          </p:cNvPr>
          <p:cNvSpPr txBox="1">
            <a:spLocks/>
          </p:cNvSpPr>
          <p:nvPr/>
        </p:nvSpPr>
        <p:spPr>
          <a:xfrm>
            <a:off x="1610098" y="70416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/>
              <a:t>用户端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0AD5757-61CC-45ED-A08B-CBF0DE63064F}"/>
              </a:ext>
            </a:extLst>
          </p:cNvPr>
          <p:cNvSpPr txBox="1">
            <a:spLocks/>
          </p:cNvSpPr>
          <p:nvPr/>
        </p:nvSpPr>
        <p:spPr>
          <a:xfrm>
            <a:off x="3951809" y="1661996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报名表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E058B56-6DB3-7540-C6C4-0D567B619F06}"/>
              </a:ext>
            </a:extLst>
          </p:cNvPr>
          <p:cNvSpPr txBox="1">
            <a:spLocks/>
          </p:cNvSpPr>
          <p:nvPr/>
        </p:nvSpPr>
        <p:spPr>
          <a:xfrm>
            <a:off x="7366240" y="1661998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咨询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CC0F6DA-44B1-8AE6-6D02-A6F4928E6821}"/>
              </a:ext>
            </a:extLst>
          </p:cNvPr>
          <p:cNvSpPr txBox="1">
            <a:spLocks/>
          </p:cNvSpPr>
          <p:nvPr/>
        </p:nvSpPr>
        <p:spPr>
          <a:xfrm>
            <a:off x="10241726" y="1661997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咨询详情</a:t>
            </a: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用户端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141E5-5B28-9D87-A669-DC9CC079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" y="2366743"/>
            <a:ext cx="2258060" cy="4016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D57BD3-7DCE-DFC6-B8DF-F0B40878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82" y="2366743"/>
            <a:ext cx="2274570" cy="40468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3D3C8C-CE51-55D1-3212-5B5836AA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406" y="2345153"/>
            <a:ext cx="2269490" cy="4037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E8792C-0115-AC2F-3283-EFD0AC1F3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19" y="2345153"/>
            <a:ext cx="2252343" cy="40074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32115CEE-5239-10A2-E317-D7F62893FE65}"/>
              </a:ext>
            </a:extLst>
          </p:cNvPr>
          <p:cNvSpPr txBox="1">
            <a:spLocks/>
          </p:cNvSpPr>
          <p:nvPr/>
        </p:nvSpPr>
        <p:spPr>
          <a:xfrm>
            <a:off x="702825" y="2039250"/>
            <a:ext cx="1509746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未登录个人中心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4F20F59-EB98-B8C5-6CA2-A3E16BDB8EDD}"/>
              </a:ext>
            </a:extLst>
          </p:cNvPr>
          <p:cNvSpPr txBox="1">
            <a:spLocks/>
          </p:cNvSpPr>
          <p:nvPr/>
        </p:nvSpPr>
        <p:spPr>
          <a:xfrm>
            <a:off x="4055111" y="2039249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个人中心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8F1C552-2046-52D1-E820-82817AF0A175}"/>
              </a:ext>
            </a:extLst>
          </p:cNvPr>
          <p:cNvSpPr txBox="1">
            <a:spLocks/>
          </p:cNvSpPr>
          <p:nvPr/>
        </p:nvSpPr>
        <p:spPr>
          <a:xfrm>
            <a:off x="7437185" y="2025773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更换头像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956535-20A6-DADB-0245-96AD948A4A92}"/>
              </a:ext>
            </a:extLst>
          </p:cNvPr>
          <p:cNvSpPr txBox="1">
            <a:spLocks/>
          </p:cNvSpPr>
          <p:nvPr/>
        </p:nvSpPr>
        <p:spPr>
          <a:xfrm>
            <a:off x="10601309" y="2025821"/>
            <a:ext cx="1399410" cy="3059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11E20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登录</a:t>
            </a:r>
          </a:p>
        </p:txBody>
      </p:sp>
    </p:spTree>
    <p:extLst>
      <p:ext uri="{BB962C8B-B14F-4D97-AF65-F5344CB8AC3E}">
        <p14:creationId xmlns:p14="http://schemas.microsoft.com/office/powerpoint/2010/main" val="110605256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3768A-6EF6-755C-15BD-A652A98AD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04" y="1478816"/>
            <a:ext cx="7776391" cy="39003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3459048"/>
      </p:ext>
    </p:extLst>
  </p:cSld>
  <p:clrMapOvr>
    <a:masterClrMapping/>
  </p:clrMapOvr>
  <p:transition spd="slow" advClick="0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用户管理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BD304E-A3A4-CC36-9202-0DE43AD95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0" y="1588376"/>
            <a:ext cx="8701319" cy="3681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64023"/>
      </p:ext>
    </p:extLst>
  </p:cSld>
  <p:clrMapOvr>
    <a:masterClrMapping/>
  </p:clrMapOvr>
  <p:transition spd="slow" advClick="0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--</a:t>
            </a:r>
            <a:r>
              <a:rPr lang="zh-CN" altLang="en-US" dirty="0"/>
              <a:t>富文本编辑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3DE91-DB1D-3BD5-AFDD-BD7985884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88" y="1549151"/>
            <a:ext cx="9187423" cy="37596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9630001"/>
      </p:ext>
    </p:extLst>
  </p:cSld>
  <p:clrMapOvr>
    <a:masterClrMapping/>
  </p:clrMapOvr>
  <p:transition spd="slow" advClick="0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首页轮播图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85ADE-5927-82CF-2944-4C594E8B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" y="1437809"/>
            <a:ext cx="11608676" cy="4608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349092"/>
      </p:ext>
    </p:extLst>
  </p:cSld>
  <p:clrMapOvr>
    <a:masterClrMapping/>
  </p:clrMapOvr>
  <p:transition spd="slow" advClick="0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报名表管理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97103-683B-D0C7-F569-19A8C250D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73" y="1268729"/>
            <a:ext cx="6994342" cy="22390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24A98D-3E52-6C04-DFD6-AE0E87329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9" y="3758948"/>
            <a:ext cx="7012174" cy="2704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97076"/>
      </p:ext>
    </p:extLst>
  </p:cSld>
  <p:clrMapOvr>
    <a:masterClrMapping/>
  </p:clrMapOvr>
  <p:transition spd="slow" advClick="0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4330833" y="413644"/>
            <a:ext cx="3530333" cy="767452"/>
          </a:xfrm>
          <a:prstGeom prst="rect">
            <a:avLst/>
          </a:prstGeom>
          <a:solidFill>
            <a:srgbClr val="666E8A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3600" b="1" spc="30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CONTENT</a:t>
            </a:r>
            <a:endParaRPr lang="zh-CN" altLang="en-US" sz="3600" b="1" spc="30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334963" y="778256"/>
            <a:ext cx="11522075" cy="5678798"/>
            <a:chOff x="334963" y="778256"/>
            <a:chExt cx="11522075" cy="5678798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55" name="直接连接符 54"/>
            <p:cNvCxnSpPr/>
            <p:nvPr/>
          </p:nvCxnSpPr>
          <p:spPr>
            <a:xfrm>
              <a:off x="391345" y="816909"/>
              <a:ext cx="0" cy="5636279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1812955" y="816909"/>
              <a:ext cx="0" cy="5636279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95235" y="6457054"/>
              <a:ext cx="11245590" cy="0"/>
            </a:xfrm>
            <a:prstGeom prst="line">
              <a:avLst/>
            </a:prstGeom>
            <a:ln w="28575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34963" y="778256"/>
              <a:ext cx="3016735" cy="0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8840303" y="778256"/>
              <a:ext cx="3016735" cy="0"/>
            </a:xfrm>
            <a:prstGeom prst="line">
              <a:avLst/>
            </a:prstGeom>
            <a:ln w="107950" cmpd="thickThin">
              <a:solidFill>
                <a:srgbClr val="3C47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1710319" y="1996170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选题背景及意义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838539" y="1996170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87" name="矩形 86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系统主要技术栈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710319" y="3374882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93" name="矩形 92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95" name="文本框 94"/>
            <p:cNvSpPr txBox="1"/>
            <p:nvPr/>
          </p:nvSpPr>
          <p:spPr>
            <a:xfrm>
              <a:off x="200840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系统主要模块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838539" y="3374882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99" name="矩形 98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01" name="文本框 100"/>
            <p:cNvSpPr txBox="1"/>
            <p:nvPr/>
          </p:nvSpPr>
          <p:spPr>
            <a:xfrm>
              <a:off x="204165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完成工作内容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710319" y="4753594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132" name="矩形 131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33" name="图片 13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34" name="文本框 133"/>
            <p:cNvSpPr txBox="1"/>
            <p:nvPr/>
          </p:nvSpPr>
          <p:spPr>
            <a:xfrm>
              <a:off x="2008403" y="3150679"/>
              <a:ext cx="261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4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系统功能展示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6838539" y="4753594"/>
            <a:ext cx="3804028" cy="1033507"/>
            <a:chOff x="897426" y="2851251"/>
            <a:chExt cx="3804028" cy="1033507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138" name="矩形 137"/>
            <p:cNvSpPr/>
            <p:nvPr/>
          </p:nvSpPr>
          <p:spPr>
            <a:xfrm>
              <a:off x="4600896" y="2851251"/>
              <a:ext cx="100557" cy="1008236"/>
            </a:xfrm>
            <a:prstGeom prst="rect">
              <a:avLst/>
            </a:prstGeom>
            <a:solidFill>
              <a:srgbClr val="3C4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91" y="2930010"/>
              <a:ext cx="1094712" cy="954748"/>
            </a:xfrm>
            <a:prstGeom prst="rect">
              <a:avLst/>
            </a:prstGeom>
          </p:spPr>
        </p:pic>
        <p:sp>
          <p:nvSpPr>
            <p:cNvPr id="140" name="文本框 139"/>
            <p:cNvSpPr txBox="1"/>
            <p:nvPr/>
          </p:nvSpPr>
          <p:spPr>
            <a:xfrm>
              <a:off x="2041653" y="3200554"/>
              <a:ext cx="2616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200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致谢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139889" y="3134399"/>
              <a:ext cx="807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897426" y="2851251"/>
              <a:ext cx="3804028" cy="1008236"/>
            </a:xfrm>
            <a:prstGeom prst="rect">
              <a:avLst/>
            </a:prstGeom>
            <a:noFill/>
            <a:ln w="25400">
              <a:solidFill>
                <a:srgbClr val="3C47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报名表详情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64B47-9FC5-7BA5-8C21-841FFD58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6" y="1292379"/>
            <a:ext cx="5715476" cy="32086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FB1390-AF71-6D0B-7F44-06FE33D29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09" y="3429000"/>
            <a:ext cx="6102295" cy="3299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0943743"/>
      </p:ext>
    </p:extLst>
  </p:cSld>
  <p:clrMapOvr>
    <a:masterClrMapping/>
  </p:clrMapOvr>
  <p:transition spd="slow" advClick="0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活动管理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CAA3DE-56A4-0DC6-D301-3A96FC7F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" y="1207509"/>
            <a:ext cx="12073759" cy="2690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EA8B3A-B755-D31C-5EF2-0AD348945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3" y="491981"/>
            <a:ext cx="11352486" cy="5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124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管理后台</a:t>
            </a:r>
            <a:r>
              <a:rPr lang="en-US" altLang="zh-CN" dirty="0"/>
              <a:t>—</a:t>
            </a:r>
            <a:r>
              <a:rPr lang="zh-CN" altLang="en-US" dirty="0"/>
              <a:t>日志管理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40D0E9-52DF-CCE1-04E0-F5240BB15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00" y="1706279"/>
            <a:ext cx="9074440" cy="36697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187328"/>
      </p:ext>
    </p:extLst>
  </p:cSld>
  <p:clrMapOvr>
    <a:masterClrMapping/>
  </p:clrMapOvr>
  <p:transition spd="slow" advClick="0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致谢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06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3125" y="583141"/>
            <a:ext cx="1997612" cy="831330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795353" y="5524628"/>
            <a:ext cx="2396647" cy="831330"/>
          </a:xfrm>
          <a:prstGeom prst="rect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401557" y="1931559"/>
            <a:ext cx="2627643" cy="1112087"/>
            <a:chOff x="1395722" y="1125414"/>
            <a:chExt cx="7881541" cy="333567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1395722" y="1125414"/>
              <a:ext cx="7881541" cy="0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519309" y="1125414"/>
              <a:ext cx="0" cy="3335673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259"/>
          <p:cNvSpPr>
            <a:spLocks noChangeArrowheads="1"/>
          </p:cNvSpPr>
          <p:nvPr/>
        </p:nvSpPr>
        <p:spPr bwMode="auto">
          <a:xfrm>
            <a:off x="1941558" y="3375355"/>
            <a:ext cx="8335010" cy="100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6000" b="1" cap="all" dirty="0">
                <a:solidFill>
                  <a:srgbClr val="211E2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谢谢老师</a:t>
            </a:r>
            <a:endParaRPr lang="en-US" altLang="zh-CN" sz="6000" b="1" cap="all" dirty="0">
              <a:solidFill>
                <a:srgbClr val="211E2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259"/>
          <p:cNvSpPr>
            <a:spLocks noChangeArrowheads="1"/>
          </p:cNvSpPr>
          <p:nvPr/>
        </p:nvSpPr>
        <p:spPr bwMode="auto">
          <a:xfrm>
            <a:off x="1941558" y="2298872"/>
            <a:ext cx="8335010" cy="121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7200" dirty="0">
                <a:solidFill>
                  <a:srgbClr val="666E8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rial" panose="020B0604020202020204" pitchFamily="34" charset="0"/>
              </a:rPr>
              <a:t>THANK .YOU</a:t>
            </a:r>
          </a:p>
        </p:txBody>
      </p:sp>
      <p:grpSp>
        <p:nvGrpSpPr>
          <p:cNvPr id="58" name="组合 57"/>
          <p:cNvGrpSpPr/>
          <p:nvPr/>
        </p:nvGrpSpPr>
        <p:grpSpPr>
          <a:xfrm flipH="1" flipV="1">
            <a:off x="7167710" y="3943073"/>
            <a:ext cx="2627643" cy="1112087"/>
            <a:chOff x="1395722" y="1125414"/>
            <a:chExt cx="7881541" cy="3335673"/>
          </a:xfr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grpSpPr>
        <p:cxnSp>
          <p:nvCxnSpPr>
            <p:cNvPr id="59" name="直接连接符 58"/>
            <p:cNvCxnSpPr/>
            <p:nvPr/>
          </p:nvCxnSpPr>
          <p:spPr>
            <a:xfrm>
              <a:off x="1395722" y="1125414"/>
              <a:ext cx="7881541" cy="0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519309" y="1125414"/>
              <a:ext cx="0" cy="3335673"/>
            </a:xfrm>
            <a:prstGeom prst="line">
              <a:avLst/>
            </a:prstGeom>
            <a:ln w="76200">
              <a:solidFill>
                <a:srgbClr val="666E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选题背景及意义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22167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选题背景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621523" y="2007927"/>
            <a:ext cx="2619669" cy="3846585"/>
            <a:chOff x="1474030" y="1802903"/>
            <a:chExt cx="2935782" cy="4310749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782" cy="431074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696039" y="2045551"/>
              <a:ext cx="945313" cy="7815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3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07478" y="4235411"/>
              <a:ext cx="2668885" cy="33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9075" y="2282206"/>
              <a:ext cx="614951" cy="465338"/>
              <a:chOff x="3192968" y="2571029"/>
              <a:chExt cx="1012825" cy="766763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472139" y="2808028"/>
                <a:ext cx="652942" cy="243837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2254161" y="3415737"/>
              <a:ext cx="1356669" cy="4823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线下招新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613968" y="4028610"/>
              <a:ext cx="586432" cy="0"/>
            </a:xfrm>
            <a:prstGeom prst="line">
              <a:avLst/>
            </a:prstGeom>
            <a:ln w="38100">
              <a:solidFill>
                <a:srgbClr val="444D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830573" y="2007927"/>
            <a:ext cx="2619669" cy="3846585"/>
            <a:chOff x="4736414" y="1765832"/>
            <a:chExt cx="2935782" cy="4310749"/>
          </a:xfrm>
        </p:grpSpPr>
        <p:grpSp>
          <p:nvGrpSpPr>
            <p:cNvPr id="13" name="组合 12"/>
            <p:cNvGrpSpPr/>
            <p:nvPr/>
          </p:nvGrpSpPr>
          <p:grpSpPr>
            <a:xfrm>
              <a:off x="4736414" y="1765832"/>
              <a:ext cx="2935782" cy="4310749"/>
              <a:chOff x="4711700" y="1802903"/>
              <a:chExt cx="2935782" cy="4310749"/>
            </a:xfrm>
          </p:grpSpPr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782" cy="431074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54" name="Freeform 25"/>
              <p:cNvSpPr/>
              <p:nvPr/>
            </p:nvSpPr>
            <p:spPr bwMode="auto">
              <a:xfrm>
                <a:off x="4711700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4933709" y="2045551"/>
                <a:ext cx="945313" cy="781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02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45148" y="4235411"/>
                <a:ext cx="2668885" cy="33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635546" y="3415737"/>
                <a:ext cx="1069238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433D3C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报名表</a:t>
                </a:r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5851638" y="4028610"/>
                <a:ext cx="586432" cy="0"/>
              </a:xfrm>
              <a:prstGeom prst="line">
                <a:avLst/>
              </a:prstGeom>
              <a:ln w="38100">
                <a:solidFill>
                  <a:srgbClr val="666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221"/>
            <p:cNvGrpSpPr/>
            <p:nvPr/>
          </p:nvGrpSpPr>
          <p:grpSpPr bwMode="auto">
            <a:xfrm>
              <a:off x="6629100" y="2256464"/>
              <a:ext cx="640086" cy="420193"/>
              <a:chOff x="165605" y="4160117"/>
              <a:chExt cx="962026" cy="631825"/>
            </a:xfrm>
            <a:solidFill>
              <a:srgbClr val="0B2C4F"/>
            </a:solidFill>
          </p:grpSpPr>
          <p:sp>
            <p:nvSpPr>
              <p:cNvPr id="81" name="Freeform 113"/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114"/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5"/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116"/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039622" y="2007927"/>
            <a:ext cx="2619669" cy="3846585"/>
            <a:chOff x="8163192" y="1765832"/>
            <a:chExt cx="2935782" cy="4310749"/>
          </a:xfrm>
        </p:grpSpPr>
        <p:grpSp>
          <p:nvGrpSpPr>
            <p:cNvPr id="12" name="组合 11"/>
            <p:cNvGrpSpPr/>
            <p:nvPr/>
          </p:nvGrpSpPr>
          <p:grpSpPr>
            <a:xfrm>
              <a:off x="8163192" y="1765832"/>
              <a:ext cx="2935782" cy="4310749"/>
              <a:chOff x="8150835" y="1802903"/>
              <a:chExt cx="2935782" cy="4310749"/>
            </a:xfrm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150835" y="1802903"/>
                <a:ext cx="2935782" cy="431074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68" name="Freeform 25"/>
              <p:cNvSpPr/>
              <p:nvPr/>
            </p:nvSpPr>
            <p:spPr bwMode="auto">
              <a:xfrm>
                <a:off x="8150835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69" name="TextBox 18"/>
              <p:cNvSpPr txBox="1"/>
              <p:nvPr/>
            </p:nvSpPr>
            <p:spPr>
              <a:xfrm>
                <a:off x="8372844" y="2045551"/>
                <a:ext cx="945313" cy="781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03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8284283" y="4235411"/>
                <a:ext cx="2668885" cy="33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930967" y="3415737"/>
                <a:ext cx="1356669" cy="48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报名流程</a:t>
                </a: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9290773" y="4028610"/>
                <a:ext cx="586432" cy="0"/>
              </a:xfrm>
              <a:prstGeom prst="line">
                <a:avLst/>
              </a:prstGeom>
              <a:ln w="38100">
                <a:solidFill>
                  <a:srgbClr val="444D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10308271" y="2256164"/>
              <a:ext cx="528026" cy="493514"/>
              <a:chOff x="7132549" y="4412456"/>
              <a:chExt cx="485775" cy="454025"/>
            </a:xfrm>
            <a:solidFill>
              <a:srgbClr val="0B2C4F"/>
            </a:solidFill>
          </p:grpSpPr>
          <p:sp>
            <p:nvSpPr>
              <p:cNvPr id="86" name="Rectangle 18"/>
              <p:cNvSpPr>
                <a:spLocks noChangeArrowheads="1"/>
              </p:cNvSpPr>
              <p:nvPr/>
            </p:nvSpPr>
            <p:spPr bwMode="auto">
              <a:xfrm>
                <a:off x="7199224" y="4525168"/>
                <a:ext cx="236538" cy="22225"/>
              </a:xfrm>
              <a:prstGeom prst="rect">
                <a:avLst/>
              </a:pr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Rectangle 19"/>
              <p:cNvSpPr>
                <a:spLocks noChangeArrowheads="1"/>
              </p:cNvSpPr>
              <p:nvPr/>
            </p:nvSpPr>
            <p:spPr bwMode="auto">
              <a:xfrm>
                <a:off x="7497674" y="4706143"/>
                <a:ext cx="0" cy="15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20"/>
              <p:cNvSpPr>
                <a:spLocks noEditPoints="1"/>
              </p:cNvSpPr>
              <p:nvPr/>
            </p:nvSpPr>
            <p:spPr bwMode="auto">
              <a:xfrm>
                <a:off x="7132549" y="4412456"/>
                <a:ext cx="365125" cy="425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7302412" y="4683918"/>
                <a:ext cx="130175" cy="22225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Freeform 22"/>
              <p:cNvSpPr/>
              <p:nvPr/>
            </p:nvSpPr>
            <p:spPr bwMode="auto">
              <a:xfrm>
                <a:off x="7196049" y="4683918"/>
                <a:ext cx="52388" cy="22225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23"/>
              <p:cNvSpPr/>
              <p:nvPr/>
            </p:nvSpPr>
            <p:spPr bwMode="auto">
              <a:xfrm>
                <a:off x="7302412" y="4629943"/>
                <a:ext cx="131762" cy="25400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24"/>
              <p:cNvSpPr/>
              <p:nvPr/>
            </p:nvSpPr>
            <p:spPr bwMode="auto">
              <a:xfrm>
                <a:off x="7197637" y="4629943"/>
                <a:ext cx="50800" cy="25400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25"/>
              <p:cNvSpPr/>
              <p:nvPr/>
            </p:nvSpPr>
            <p:spPr bwMode="auto">
              <a:xfrm>
                <a:off x="7197637" y="4577556"/>
                <a:ext cx="85725" cy="22225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26"/>
              <p:cNvSpPr>
                <a:spLocks noEditPoints="1"/>
              </p:cNvSpPr>
              <p:nvPr/>
            </p:nvSpPr>
            <p:spPr bwMode="auto">
              <a:xfrm>
                <a:off x="7237324" y="4534693"/>
                <a:ext cx="381000" cy="331788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同侧圆角矩形 30"/>
          <p:cNvSpPr/>
          <p:nvPr/>
        </p:nvSpPr>
        <p:spPr>
          <a:xfrm rot="5400000">
            <a:off x="7179064" y="-232494"/>
            <a:ext cx="862138" cy="5531926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/>
        </p:nvSpPr>
        <p:spPr>
          <a:xfrm rot="5400000">
            <a:off x="6882978" y="2844336"/>
            <a:ext cx="894746" cy="512913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433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/>
        </p:nvSpPr>
        <p:spPr>
          <a:xfrm rot="5400000">
            <a:off x="7451768" y="1634903"/>
            <a:ext cx="855972" cy="4797608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1F4E7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研究意义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05417" y="2721072"/>
            <a:ext cx="3392170" cy="2843380"/>
            <a:chOff x="523961" y="2512168"/>
            <a:chExt cx="4155082" cy="3482867"/>
          </a:xfrm>
        </p:grpSpPr>
        <p:sp>
          <p:nvSpPr>
            <p:cNvPr id="22" name="椭圆 21"/>
            <p:cNvSpPr/>
            <p:nvPr/>
          </p:nvSpPr>
          <p:spPr>
            <a:xfrm>
              <a:off x="1912979" y="2829835"/>
              <a:ext cx="2439946" cy="2439942"/>
            </a:xfrm>
            <a:prstGeom prst="ellipse">
              <a:avLst/>
            </a:prstGeom>
            <a:noFill/>
            <a:ln w="19050">
              <a:solidFill>
                <a:srgbClr val="444D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意义</a:t>
              </a:r>
            </a:p>
          </p:txBody>
        </p:sp>
        <p:sp>
          <p:nvSpPr>
            <p:cNvPr id="23" name="椭圆 4"/>
            <p:cNvSpPr/>
            <p:nvPr/>
          </p:nvSpPr>
          <p:spPr>
            <a:xfrm>
              <a:off x="1596918" y="2512168"/>
              <a:ext cx="3082125" cy="3082122"/>
            </a:xfrm>
            <a:prstGeom prst="donut">
              <a:avLst>
                <a:gd name="adj" fmla="val 7853"/>
              </a:avLst>
            </a:prstGeom>
            <a:solidFill>
              <a:srgbClr val="444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1196175" y="4777057"/>
              <a:ext cx="545764" cy="1890191"/>
            </a:xfrm>
            <a:custGeom>
              <a:avLst/>
              <a:gdLst>
                <a:gd name="connsiteX0" fmla="*/ 0 w 545764"/>
                <a:gd name="connsiteY0" fmla="*/ 474744 h 1890191"/>
                <a:gd name="connsiteX1" fmla="*/ 545764 w 545764"/>
                <a:gd name="connsiteY1" fmla="*/ 474744 h 1890191"/>
                <a:gd name="connsiteX2" fmla="*/ 545764 w 545764"/>
                <a:gd name="connsiteY2" fmla="*/ 1617309 h 1890191"/>
                <a:gd name="connsiteX3" fmla="*/ 272882 w 545764"/>
                <a:gd name="connsiteY3" fmla="*/ 1890191 h 1890191"/>
                <a:gd name="connsiteX4" fmla="*/ 0 w 545764"/>
                <a:gd name="connsiteY4" fmla="*/ 1617309 h 1890191"/>
                <a:gd name="connsiteX5" fmla="*/ 79925 w 545764"/>
                <a:gd name="connsiteY5" fmla="*/ 79925 h 1890191"/>
                <a:gd name="connsiteX6" fmla="*/ 272882 w 545764"/>
                <a:gd name="connsiteY6" fmla="*/ 0 h 1890191"/>
                <a:gd name="connsiteX7" fmla="*/ 545764 w 545764"/>
                <a:gd name="connsiteY7" fmla="*/ 272882 h 1890191"/>
                <a:gd name="connsiteX8" fmla="*/ 545764 w 545764"/>
                <a:gd name="connsiteY8" fmla="*/ 409430 h 1890191"/>
                <a:gd name="connsiteX9" fmla="*/ 0 w 545764"/>
                <a:gd name="connsiteY9" fmla="*/ 409430 h 1890191"/>
                <a:gd name="connsiteX10" fmla="*/ 0 w 545764"/>
                <a:gd name="connsiteY10" fmla="*/ 272882 h 1890191"/>
                <a:gd name="connsiteX11" fmla="*/ 79925 w 545764"/>
                <a:gd name="connsiteY11" fmla="*/ 79925 h 18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64" h="1890191">
                  <a:moveTo>
                    <a:pt x="0" y="474744"/>
                  </a:moveTo>
                  <a:lnTo>
                    <a:pt x="545764" y="474744"/>
                  </a:lnTo>
                  <a:lnTo>
                    <a:pt x="545764" y="1617309"/>
                  </a:lnTo>
                  <a:cubicBezTo>
                    <a:pt x="545764" y="1768018"/>
                    <a:pt x="423591" y="1890191"/>
                    <a:pt x="272882" y="1890191"/>
                  </a:cubicBezTo>
                  <a:cubicBezTo>
                    <a:pt x="122173" y="1890191"/>
                    <a:pt x="0" y="1768018"/>
                    <a:pt x="0" y="1617309"/>
                  </a:cubicBezTo>
                  <a:close/>
                  <a:moveTo>
                    <a:pt x="79925" y="79925"/>
                  </a:moveTo>
                  <a:cubicBezTo>
                    <a:pt x="129307" y="30543"/>
                    <a:pt x="197528" y="0"/>
                    <a:pt x="272882" y="0"/>
                  </a:cubicBezTo>
                  <a:cubicBezTo>
                    <a:pt x="423591" y="0"/>
                    <a:pt x="545764" y="122173"/>
                    <a:pt x="545764" y="272882"/>
                  </a:cubicBezTo>
                  <a:lnTo>
                    <a:pt x="545764" y="409430"/>
                  </a:lnTo>
                  <a:lnTo>
                    <a:pt x="0" y="409430"/>
                  </a:lnTo>
                  <a:lnTo>
                    <a:pt x="0" y="272882"/>
                  </a:lnTo>
                  <a:cubicBezTo>
                    <a:pt x="0" y="197528"/>
                    <a:pt x="30543" y="129307"/>
                    <a:pt x="79925" y="79925"/>
                  </a:cubicBez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2700000">
              <a:off x="1717862" y="4927522"/>
              <a:ext cx="726640" cy="358129"/>
            </a:xfrm>
            <a:prstGeom prst="roundRect">
              <a:avLst/>
            </a:prstGeom>
            <a:solidFill>
              <a:srgbClr val="444D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235385" y="2288471"/>
            <a:ext cx="4554828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打造社团线上宣传途径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17309" y="2133542"/>
            <a:ext cx="797262" cy="797260"/>
          </a:xfrm>
          <a:prstGeom prst="ellipse">
            <a:avLst/>
          </a:prstGeom>
          <a:solidFill>
            <a:srgbClr val="66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36" name="椭圆 4"/>
          <p:cNvSpPr/>
          <p:nvPr/>
        </p:nvSpPr>
        <p:spPr>
          <a:xfrm>
            <a:off x="4241391" y="2057015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666E8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15358" y="3806209"/>
            <a:ext cx="391739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开辟线上报名渠道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090162" y="3633780"/>
            <a:ext cx="797262" cy="797260"/>
          </a:xfrm>
          <a:prstGeom prst="ellipse">
            <a:avLst/>
          </a:prstGeom>
          <a:solidFill>
            <a:srgbClr val="44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42" name="椭圆 4"/>
          <p:cNvSpPr/>
          <p:nvPr/>
        </p:nvSpPr>
        <p:spPr>
          <a:xfrm>
            <a:off x="5014244" y="3557253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44D5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238882" y="5171683"/>
            <a:ext cx="417938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简化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报名流程，流程可视化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337992" y="5008974"/>
            <a:ext cx="797262" cy="797260"/>
          </a:xfrm>
          <a:prstGeom prst="ellipse">
            <a:avLst/>
          </a:prstGeom>
          <a:solidFill>
            <a:srgbClr val="66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</a:endParaRPr>
          </a:p>
        </p:txBody>
      </p:sp>
      <p:sp>
        <p:nvSpPr>
          <p:cNvPr id="57" name="椭圆 4"/>
          <p:cNvSpPr/>
          <p:nvPr/>
        </p:nvSpPr>
        <p:spPr>
          <a:xfrm>
            <a:off x="4262074" y="4932447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666E8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34544 0.59375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29" grpId="0" animBg="1"/>
      <p:bldP spid="32" grpId="0"/>
      <p:bldP spid="35" grpId="0" animBg="1"/>
      <p:bldP spid="36" grpId="0" animBg="1"/>
      <p:bldP spid="38" grpId="0"/>
      <p:bldP spid="40" grpId="0" animBg="1"/>
      <p:bldP spid="42" grpId="0" animBg="1"/>
      <p:bldP spid="54" grpId="0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系统主要技术栈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技术栈</a:t>
            </a:r>
          </a:p>
        </p:txBody>
      </p:sp>
      <p:sp>
        <p:nvSpPr>
          <p:cNvPr id="88" name="TextBox 28"/>
          <p:cNvSpPr txBox="1"/>
          <p:nvPr/>
        </p:nvSpPr>
        <p:spPr>
          <a:xfrm>
            <a:off x="2968069" y="1199485"/>
            <a:ext cx="225333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rgbClr val="433D3C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后端</a:t>
            </a:r>
          </a:p>
        </p:txBody>
      </p:sp>
      <p:sp>
        <p:nvSpPr>
          <p:cNvPr id="95" name="TextBox 29"/>
          <p:cNvSpPr txBox="1"/>
          <p:nvPr/>
        </p:nvSpPr>
        <p:spPr>
          <a:xfrm>
            <a:off x="4486354" y="1500223"/>
            <a:ext cx="2500715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SpringBoot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MybatisPlus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SaToken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MySQL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Redis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CentOS</a:t>
            </a:r>
          </a:p>
        </p:txBody>
      </p:sp>
      <p:sp>
        <p:nvSpPr>
          <p:cNvPr id="103" name="TextBox 28"/>
          <p:cNvSpPr txBox="1"/>
          <p:nvPr/>
        </p:nvSpPr>
        <p:spPr>
          <a:xfrm>
            <a:off x="827905" y="2890056"/>
            <a:ext cx="2253331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管理员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Web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</a:t>
            </a:r>
          </a:p>
        </p:txBody>
      </p:sp>
      <p:sp>
        <p:nvSpPr>
          <p:cNvPr id="104" name="TextBox 29"/>
          <p:cNvSpPr txBox="1"/>
          <p:nvPr/>
        </p:nvSpPr>
        <p:spPr>
          <a:xfrm>
            <a:off x="962179" y="3385901"/>
            <a:ext cx="2537840" cy="4244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JavaScript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Vue.js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ElementUI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Axios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7" name="TextBox 28"/>
          <p:cNvSpPr txBox="1"/>
          <p:nvPr/>
        </p:nvSpPr>
        <p:spPr>
          <a:xfrm>
            <a:off x="7679395" y="2435560"/>
            <a:ext cx="2253331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</a:t>
            </a:r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H5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端</a:t>
            </a:r>
          </a:p>
        </p:txBody>
      </p:sp>
      <p:sp>
        <p:nvSpPr>
          <p:cNvPr id="108" name="TextBox 29"/>
          <p:cNvSpPr txBox="1"/>
          <p:nvPr/>
        </p:nvSpPr>
        <p:spPr>
          <a:xfrm>
            <a:off x="7679395" y="2785083"/>
            <a:ext cx="2502573" cy="202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Javascript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UniApp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593061" y="1955295"/>
            <a:ext cx="4240356" cy="3879996"/>
            <a:chOff x="3347089" y="1491519"/>
            <a:chExt cx="5318815" cy="4866804"/>
          </a:xfrm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637435" y="2818924"/>
              <a:ext cx="2797008" cy="2797008"/>
            </a:xfrm>
            <a:custGeom>
              <a:avLst/>
              <a:gdLst>
                <a:gd name="T0" fmla="*/ 2189 w 3067"/>
                <a:gd name="T1" fmla="*/ 554 h 3062"/>
                <a:gd name="T2" fmla="*/ 878 w 3067"/>
                <a:gd name="T3" fmla="*/ 2507 h 3062"/>
                <a:gd name="T4" fmla="*/ 576 w 3067"/>
                <a:gd name="T5" fmla="*/ 2734 h 3062"/>
                <a:gd name="T6" fmla="*/ 968 w 3067"/>
                <a:gd name="T7" fmla="*/ 2704 h 3062"/>
                <a:gd name="T8" fmla="*/ 1122 w 3067"/>
                <a:gd name="T9" fmla="*/ 3013 h 3062"/>
                <a:gd name="T10" fmla="*/ 1474 w 3067"/>
                <a:gd name="T11" fmla="*/ 2829 h 3062"/>
                <a:gd name="T12" fmla="*/ 1712 w 3067"/>
                <a:gd name="T13" fmla="*/ 3062 h 3062"/>
                <a:gd name="T14" fmla="*/ 1968 w 3067"/>
                <a:gd name="T15" fmla="*/ 2754 h 3062"/>
                <a:gd name="T16" fmla="*/ 2309 w 3067"/>
                <a:gd name="T17" fmla="*/ 2867 h 3062"/>
                <a:gd name="T18" fmla="*/ 2420 w 3067"/>
                <a:gd name="T19" fmla="*/ 2480 h 3062"/>
                <a:gd name="T20" fmla="*/ 2744 w 3067"/>
                <a:gd name="T21" fmla="*/ 2493 h 3062"/>
                <a:gd name="T22" fmla="*/ 2704 w 3067"/>
                <a:gd name="T23" fmla="*/ 2092 h 3062"/>
                <a:gd name="T24" fmla="*/ 3017 w 3067"/>
                <a:gd name="T25" fmla="*/ 1964 h 3062"/>
                <a:gd name="T26" fmla="*/ 2830 w 3067"/>
                <a:gd name="T27" fmla="*/ 1608 h 3062"/>
                <a:gd name="T28" fmla="*/ 3067 w 3067"/>
                <a:gd name="T29" fmla="*/ 1361 h 3062"/>
                <a:gd name="T30" fmla="*/ 2760 w 3067"/>
                <a:gd name="T31" fmla="*/ 1104 h 3062"/>
                <a:gd name="T32" fmla="*/ 2889 w 3067"/>
                <a:gd name="T33" fmla="*/ 800 h 3062"/>
                <a:gd name="T34" fmla="*/ 2513 w 3067"/>
                <a:gd name="T35" fmla="*/ 674 h 3062"/>
                <a:gd name="T36" fmla="*/ 2492 w 3067"/>
                <a:gd name="T37" fmla="*/ 328 h 3062"/>
                <a:gd name="T38" fmla="*/ 2102 w 3067"/>
                <a:gd name="T39" fmla="*/ 355 h 3062"/>
                <a:gd name="T40" fmla="*/ 1945 w 3067"/>
                <a:gd name="T41" fmla="*/ 48 h 3062"/>
                <a:gd name="T42" fmla="*/ 1600 w 3067"/>
                <a:gd name="T43" fmla="*/ 220 h 3062"/>
                <a:gd name="T44" fmla="*/ 1355 w 3067"/>
                <a:gd name="T45" fmla="*/ 0 h 3062"/>
                <a:gd name="T46" fmla="*/ 1101 w 3067"/>
                <a:gd name="T47" fmla="*/ 285 h 3062"/>
                <a:gd name="T48" fmla="*/ 758 w 3067"/>
                <a:gd name="T49" fmla="*/ 195 h 3062"/>
                <a:gd name="T50" fmla="*/ 638 w 3067"/>
                <a:gd name="T51" fmla="*/ 556 h 3062"/>
                <a:gd name="T52" fmla="*/ 323 w 3067"/>
                <a:gd name="T53" fmla="*/ 568 h 3062"/>
                <a:gd name="T54" fmla="*/ 344 w 3067"/>
                <a:gd name="T55" fmla="*/ 948 h 3062"/>
                <a:gd name="T56" fmla="*/ 50 w 3067"/>
                <a:gd name="T57" fmla="*/ 1097 h 3062"/>
                <a:gd name="T58" fmla="*/ 216 w 3067"/>
                <a:gd name="T59" fmla="*/ 1443 h 3062"/>
                <a:gd name="T60" fmla="*/ 0 w 3067"/>
                <a:gd name="T61" fmla="*/ 1701 h 3062"/>
                <a:gd name="T62" fmla="*/ 290 w 3067"/>
                <a:gd name="T63" fmla="*/ 1956 h 3062"/>
                <a:gd name="T64" fmla="*/ 179 w 3067"/>
                <a:gd name="T65" fmla="*/ 2262 h 3062"/>
                <a:gd name="T66" fmla="*/ 547 w 3067"/>
                <a:gd name="T67" fmla="*/ 2390 h 3062"/>
                <a:gd name="T68" fmla="*/ 576 w 3067"/>
                <a:gd name="T69" fmla="*/ 2734 h 3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7" h="3062">
                  <a:moveTo>
                    <a:pt x="557" y="875"/>
                  </a:moveTo>
                  <a:cubicBezTo>
                    <a:pt x="919" y="336"/>
                    <a:pt x="1650" y="192"/>
                    <a:pt x="2189" y="554"/>
                  </a:cubicBezTo>
                  <a:cubicBezTo>
                    <a:pt x="2728" y="916"/>
                    <a:pt x="2872" y="1647"/>
                    <a:pt x="2510" y="2186"/>
                  </a:cubicBezTo>
                  <a:cubicBezTo>
                    <a:pt x="2148" y="2726"/>
                    <a:pt x="1418" y="2869"/>
                    <a:pt x="878" y="2507"/>
                  </a:cubicBezTo>
                  <a:cubicBezTo>
                    <a:pt x="339" y="2145"/>
                    <a:pt x="195" y="1415"/>
                    <a:pt x="557" y="875"/>
                  </a:cubicBezTo>
                  <a:close/>
                  <a:moveTo>
                    <a:pt x="576" y="2734"/>
                  </a:moveTo>
                  <a:lnTo>
                    <a:pt x="779" y="2870"/>
                  </a:lnTo>
                  <a:lnTo>
                    <a:pt x="968" y="2704"/>
                  </a:lnTo>
                  <a:cubicBezTo>
                    <a:pt x="1014" y="2726"/>
                    <a:pt x="1062" y="2745"/>
                    <a:pt x="1110" y="2761"/>
                  </a:cubicBezTo>
                  <a:lnTo>
                    <a:pt x="1122" y="3013"/>
                  </a:lnTo>
                  <a:lnTo>
                    <a:pt x="1363" y="3060"/>
                  </a:lnTo>
                  <a:lnTo>
                    <a:pt x="1474" y="2829"/>
                  </a:lnTo>
                  <a:cubicBezTo>
                    <a:pt x="1517" y="2831"/>
                    <a:pt x="1560" y="2830"/>
                    <a:pt x="1603" y="2828"/>
                  </a:cubicBezTo>
                  <a:lnTo>
                    <a:pt x="1712" y="3062"/>
                  </a:lnTo>
                  <a:lnTo>
                    <a:pt x="1952" y="3015"/>
                  </a:lnTo>
                  <a:lnTo>
                    <a:pt x="1968" y="2754"/>
                  </a:lnTo>
                  <a:cubicBezTo>
                    <a:pt x="2017" y="2737"/>
                    <a:pt x="2066" y="2716"/>
                    <a:pt x="2113" y="2692"/>
                  </a:cubicBezTo>
                  <a:lnTo>
                    <a:pt x="2309" y="2867"/>
                  </a:lnTo>
                  <a:lnTo>
                    <a:pt x="2510" y="2728"/>
                  </a:lnTo>
                  <a:lnTo>
                    <a:pt x="2420" y="2480"/>
                  </a:lnTo>
                  <a:cubicBezTo>
                    <a:pt x="2446" y="2455"/>
                    <a:pt x="2472" y="2429"/>
                    <a:pt x="2497" y="2401"/>
                  </a:cubicBezTo>
                  <a:lnTo>
                    <a:pt x="2744" y="2493"/>
                  </a:lnTo>
                  <a:lnTo>
                    <a:pt x="2880" y="2290"/>
                  </a:lnTo>
                  <a:lnTo>
                    <a:pt x="2704" y="2092"/>
                  </a:lnTo>
                  <a:cubicBezTo>
                    <a:pt x="2723" y="2053"/>
                    <a:pt x="2740" y="2013"/>
                    <a:pt x="2754" y="1973"/>
                  </a:cubicBezTo>
                  <a:lnTo>
                    <a:pt x="3017" y="1964"/>
                  </a:lnTo>
                  <a:lnTo>
                    <a:pt x="3066" y="1725"/>
                  </a:lnTo>
                  <a:lnTo>
                    <a:pt x="2830" y="1608"/>
                  </a:lnTo>
                  <a:cubicBezTo>
                    <a:pt x="2832" y="1562"/>
                    <a:pt x="2833" y="1515"/>
                    <a:pt x="2831" y="1469"/>
                  </a:cubicBezTo>
                  <a:lnTo>
                    <a:pt x="3067" y="1361"/>
                  </a:lnTo>
                  <a:lnTo>
                    <a:pt x="3019" y="1121"/>
                  </a:lnTo>
                  <a:lnTo>
                    <a:pt x="2760" y="1104"/>
                  </a:lnTo>
                  <a:cubicBezTo>
                    <a:pt x="2747" y="1064"/>
                    <a:pt x="2731" y="1024"/>
                    <a:pt x="2713" y="986"/>
                  </a:cubicBezTo>
                  <a:lnTo>
                    <a:pt x="2889" y="800"/>
                  </a:lnTo>
                  <a:lnTo>
                    <a:pt x="2754" y="595"/>
                  </a:lnTo>
                  <a:lnTo>
                    <a:pt x="2513" y="674"/>
                  </a:lnTo>
                  <a:cubicBezTo>
                    <a:pt x="2480" y="635"/>
                    <a:pt x="2444" y="598"/>
                    <a:pt x="2406" y="563"/>
                  </a:cubicBezTo>
                  <a:lnTo>
                    <a:pt x="2492" y="328"/>
                  </a:lnTo>
                  <a:lnTo>
                    <a:pt x="2288" y="191"/>
                  </a:lnTo>
                  <a:lnTo>
                    <a:pt x="2102" y="355"/>
                  </a:lnTo>
                  <a:cubicBezTo>
                    <a:pt x="2055" y="331"/>
                    <a:pt x="2006" y="310"/>
                    <a:pt x="1957" y="293"/>
                  </a:cubicBezTo>
                  <a:lnTo>
                    <a:pt x="1945" y="48"/>
                  </a:lnTo>
                  <a:lnTo>
                    <a:pt x="1705" y="1"/>
                  </a:lnTo>
                  <a:lnTo>
                    <a:pt x="1600" y="220"/>
                  </a:lnTo>
                  <a:cubicBezTo>
                    <a:pt x="1552" y="217"/>
                    <a:pt x="1504" y="216"/>
                    <a:pt x="1457" y="218"/>
                  </a:cubicBezTo>
                  <a:lnTo>
                    <a:pt x="1355" y="0"/>
                  </a:lnTo>
                  <a:lnTo>
                    <a:pt x="1115" y="46"/>
                  </a:lnTo>
                  <a:lnTo>
                    <a:pt x="1101" y="285"/>
                  </a:lnTo>
                  <a:cubicBezTo>
                    <a:pt x="1044" y="304"/>
                    <a:pt x="989" y="326"/>
                    <a:pt x="935" y="353"/>
                  </a:cubicBezTo>
                  <a:lnTo>
                    <a:pt x="758" y="195"/>
                  </a:lnTo>
                  <a:lnTo>
                    <a:pt x="557" y="333"/>
                  </a:lnTo>
                  <a:lnTo>
                    <a:pt x="638" y="556"/>
                  </a:lnTo>
                  <a:cubicBezTo>
                    <a:pt x="606" y="585"/>
                    <a:pt x="574" y="617"/>
                    <a:pt x="545" y="650"/>
                  </a:cubicBezTo>
                  <a:lnTo>
                    <a:pt x="323" y="568"/>
                  </a:lnTo>
                  <a:lnTo>
                    <a:pt x="187" y="771"/>
                  </a:lnTo>
                  <a:lnTo>
                    <a:pt x="344" y="948"/>
                  </a:lnTo>
                  <a:cubicBezTo>
                    <a:pt x="322" y="995"/>
                    <a:pt x="302" y="1042"/>
                    <a:pt x="285" y="1090"/>
                  </a:cubicBezTo>
                  <a:lnTo>
                    <a:pt x="50" y="1097"/>
                  </a:lnTo>
                  <a:lnTo>
                    <a:pt x="2" y="1337"/>
                  </a:lnTo>
                  <a:lnTo>
                    <a:pt x="216" y="1443"/>
                  </a:lnTo>
                  <a:cubicBezTo>
                    <a:pt x="213" y="1496"/>
                    <a:pt x="213" y="1549"/>
                    <a:pt x="216" y="1602"/>
                  </a:cubicBezTo>
                  <a:lnTo>
                    <a:pt x="0" y="1701"/>
                  </a:lnTo>
                  <a:lnTo>
                    <a:pt x="48" y="1941"/>
                  </a:lnTo>
                  <a:lnTo>
                    <a:pt x="290" y="1956"/>
                  </a:lnTo>
                  <a:cubicBezTo>
                    <a:pt x="305" y="2000"/>
                    <a:pt x="324" y="2044"/>
                    <a:pt x="344" y="2086"/>
                  </a:cubicBezTo>
                  <a:lnTo>
                    <a:pt x="179" y="2262"/>
                  </a:lnTo>
                  <a:lnTo>
                    <a:pt x="313" y="2467"/>
                  </a:lnTo>
                  <a:lnTo>
                    <a:pt x="547" y="2390"/>
                  </a:lnTo>
                  <a:cubicBezTo>
                    <a:pt x="582" y="2429"/>
                    <a:pt x="620" y="2466"/>
                    <a:pt x="661" y="2502"/>
                  </a:cubicBezTo>
                  <a:lnTo>
                    <a:pt x="576" y="2734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7"/>
            <p:cNvSpPr>
              <a:spLocks noEditPoints="1"/>
            </p:cNvSpPr>
            <p:nvPr/>
          </p:nvSpPr>
          <p:spPr bwMode="auto">
            <a:xfrm>
              <a:off x="5556395" y="5278846"/>
              <a:ext cx="995205" cy="1079477"/>
            </a:xfrm>
            <a:custGeom>
              <a:avLst/>
              <a:gdLst>
                <a:gd name="T0" fmla="*/ 0 w 1094"/>
                <a:gd name="T1" fmla="*/ 0 h 1182"/>
                <a:gd name="T2" fmla="*/ 1094 w 1094"/>
                <a:gd name="T3" fmla="*/ 0 h 1182"/>
                <a:gd name="T4" fmla="*/ 1094 w 1094"/>
                <a:gd name="T5" fmla="*/ 511 h 1182"/>
                <a:gd name="T6" fmla="*/ 0 w 1094"/>
                <a:gd name="T7" fmla="*/ 511 h 1182"/>
                <a:gd name="T8" fmla="*/ 0 w 1094"/>
                <a:gd name="T9" fmla="*/ 0 h 1182"/>
                <a:gd name="T10" fmla="*/ 113 w 1094"/>
                <a:gd name="T11" fmla="*/ 567 h 1182"/>
                <a:gd name="T12" fmla="*/ 981 w 1094"/>
                <a:gd name="T13" fmla="*/ 567 h 1182"/>
                <a:gd name="T14" fmla="*/ 981 w 1094"/>
                <a:gd name="T15" fmla="*/ 774 h 1182"/>
                <a:gd name="T16" fmla="*/ 113 w 1094"/>
                <a:gd name="T17" fmla="*/ 774 h 1182"/>
                <a:gd name="T18" fmla="*/ 113 w 1094"/>
                <a:gd name="T19" fmla="*/ 567 h 1182"/>
                <a:gd name="T20" fmla="*/ 132 w 1094"/>
                <a:gd name="T21" fmla="*/ 822 h 1182"/>
                <a:gd name="T22" fmla="*/ 961 w 1094"/>
                <a:gd name="T23" fmla="*/ 822 h 1182"/>
                <a:gd name="T24" fmla="*/ 961 w 1094"/>
                <a:gd name="T25" fmla="*/ 979 h 1182"/>
                <a:gd name="T26" fmla="*/ 132 w 1094"/>
                <a:gd name="T27" fmla="*/ 979 h 1182"/>
                <a:gd name="T28" fmla="*/ 132 w 1094"/>
                <a:gd name="T29" fmla="*/ 822 h 1182"/>
                <a:gd name="T30" fmla="*/ 368 w 1094"/>
                <a:gd name="T31" fmla="*/ 1025 h 1182"/>
                <a:gd name="T32" fmla="*/ 725 w 1094"/>
                <a:gd name="T33" fmla="*/ 1025 h 1182"/>
                <a:gd name="T34" fmla="*/ 725 w 1094"/>
                <a:gd name="T35" fmla="*/ 1182 h 1182"/>
                <a:gd name="T36" fmla="*/ 368 w 1094"/>
                <a:gd name="T37" fmla="*/ 1182 h 1182"/>
                <a:gd name="T38" fmla="*/ 368 w 1094"/>
                <a:gd name="T39" fmla="*/ 1025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4" h="1182">
                  <a:moveTo>
                    <a:pt x="0" y="0"/>
                  </a:moveTo>
                  <a:lnTo>
                    <a:pt x="1094" y="0"/>
                  </a:lnTo>
                  <a:lnTo>
                    <a:pt x="1094" y="511"/>
                  </a:lnTo>
                  <a:lnTo>
                    <a:pt x="0" y="511"/>
                  </a:lnTo>
                  <a:lnTo>
                    <a:pt x="0" y="0"/>
                  </a:lnTo>
                  <a:close/>
                  <a:moveTo>
                    <a:pt x="113" y="567"/>
                  </a:moveTo>
                  <a:lnTo>
                    <a:pt x="981" y="567"/>
                  </a:lnTo>
                  <a:lnTo>
                    <a:pt x="981" y="774"/>
                  </a:lnTo>
                  <a:lnTo>
                    <a:pt x="113" y="774"/>
                  </a:lnTo>
                  <a:lnTo>
                    <a:pt x="113" y="567"/>
                  </a:lnTo>
                  <a:close/>
                  <a:moveTo>
                    <a:pt x="132" y="822"/>
                  </a:moveTo>
                  <a:lnTo>
                    <a:pt x="961" y="822"/>
                  </a:lnTo>
                  <a:lnTo>
                    <a:pt x="961" y="979"/>
                  </a:lnTo>
                  <a:lnTo>
                    <a:pt x="132" y="979"/>
                  </a:lnTo>
                  <a:lnTo>
                    <a:pt x="132" y="822"/>
                  </a:lnTo>
                  <a:close/>
                  <a:moveTo>
                    <a:pt x="368" y="1025"/>
                  </a:moveTo>
                  <a:lnTo>
                    <a:pt x="725" y="1025"/>
                  </a:lnTo>
                  <a:lnTo>
                    <a:pt x="725" y="1182"/>
                  </a:lnTo>
                  <a:lnTo>
                    <a:pt x="368" y="1182"/>
                  </a:lnTo>
                  <a:lnTo>
                    <a:pt x="368" y="1025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347089" y="2853831"/>
              <a:ext cx="1264071" cy="1264071"/>
              <a:chOff x="3603915" y="3353508"/>
              <a:chExt cx="1264071" cy="1264071"/>
            </a:xfrm>
          </p:grpSpPr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3603915" y="3353508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8 h 1385"/>
                  <a:gd name="T4" fmla="*/ 477 w 1386"/>
                  <a:gd name="T5" fmla="*/ 1353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1 h 1385"/>
                  <a:gd name="T12" fmla="*/ 1007 w 1386"/>
                  <a:gd name="T13" fmla="*/ 1312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8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3 w 1386"/>
                  <a:gd name="T31" fmla="*/ 318 h 1385"/>
                  <a:gd name="T32" fmla="*/ 1150 w 1386"/>
                  <a:gd name="T33" fmla="*/ 168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8 w 1386"/>
                  <a:gd name="T39" fmla="*/ 105 h 1385"/>
                  <a:gd name="T40" fmla="*/ 634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2 h 1385"/>
                  <a:gd name="T46" fmla="*/ 315 w 1386"/>
                  <a:gd name="T47" fmla="*/ 233 h 1385"/>
                  <a:gd name="T48" fmla="*/ 157 w 1386"/>
                  <a:gd name="T49" fmla="*/ 250 h 1385"/>
                  <a:gd name="T50" fmla="*/ 163 w 1386"/>
                  <a:gd name="T51" fmla="*/ 421 h 1385"/>
                  <a:gd name="T52" fmla="*/ 32 w 1386"/>
                  <a:gd name="T53" fmla="*/ 476 h 1385"/>
                  <a:gd name="T54" fmla="*/ 100 w 1386"/>
                  <a:gd name="T55" fmla="*/ 634 h 1385"/>
                  <a:gd name="T56" fmla="*/ 0 w 1386"/>
                  <a:gd name="T57" fmla="*/ 744 h 1385"/>
                  <a:gd name="T58" fmla="*/ 123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69 h 1385"/>
                  <a:gd name="T64" fmla="*/ 236 w 1386"/>
                  <a:gd name="T65" fmla="*/ 1216 h 1385"/>
                  <a:gd name="T66" fmla="*/ 411 w 1386"/>
                  <a:gd name="T67" fmla="*/ 1212 h 1385"/>
                  <a:gd name="T68" fmla="*/ 477 w 1386"/>
                  <a:gd name="T69" fmla="*/ 1353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4" y="233"/>
                      <a:pt x="1284" y="526"/>
                      <a:pt x="1214" y="817"/>
                    </a:cubicBezTo>
                    <a:cubicBezTo>
                      <a:pt x="1145" y="1108"/>
                      <a:pt x="852" y="1288"/>
                      <a:pt x="561" y="1218"/>
                    </a:cubicBezTo>
                    <a:cubicBezTo>
                      <a:pt x="270" y="1149"/>
                      <a:pt x="90" y="856"/>
                      <a:pt x="160" y="565"/>
                    </a:cubicBezTo>
                    <a:close/>
                    <a:moveTo>
                      <a:pt x="477" y="1353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6" y="1280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1"/>
                    </a:lnTo>
                    <a:cubicBezTo>
                      <a:pt x="889" y="1245"/>
                      <a:pt x="907" y="1238"/>
                      <a:pt x="925" y="1230"/>
                    </a:cubicBezTo>
                    <a:lnTo>
                      <a:pt x="1007" y="1312"/>
                    </a:lnTo>
                    <a:lnTo>
                      <a:pt x="1101" y="1255"/>
                    </a:lnTo>
                    <a:lnTo>
                      <a:pt x="1067" y="1142"/>
                    </a:lnTo>
                    <a:cubicBezTo>
                      <a:pt x="1085" y="1126"/>
                      <a:pt x="1103" y="1110"/>
                      <a:pt x="1119" y="1092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39"/>
                      <a:pt x="1229" y="924"/>
                      <a:pt x="1235" y="909"/>
                    </a:cubicBezTo>
                    <a:lnTo>
                      <a:pt x="1354" y="908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5"/>
                      <a:pt x="1277" y="706"/>
                      <a:pt x="1277" y="686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0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3" y="318"/>
                    </a:lnTo>
                    <a:cubicBezTo>
                      <a:pt x="1131" y="303"/>
                      <a:pt x="1118" y="289"/>
                      <a:pt x="1105" y="275"/>
                    </a:cubicBezTo>
                    <a:lnTo>
                      <a:pt x="1150" y="168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1" y="6"/>
                    </a:lnTo>
                    <a:lnTo>
                      <a:pt x="748" y="105"/>
                    </a:lnTo>
                    <a:cubicBezTo>
                      <a:pt x="725" y="102"/>
                      <a:pt x="701" y="101"/>
                      <a:pt x="678" y="101"/>
                    </a:cubicBezTo>
                    <a:lnTo>
                      <a:pt x="634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3"/>
                      <a:pt x="475" y="140"/>
                      <a:pt x="455" y="149"/>
                    </a:cubicBezTo>
                    <a:lnTo>
                      <a:pt x="378" y="72"/>
                    </a:lnTo>
                    <a:lnTo>
                      <a:pt x="284" y="130"/>
                    </a:lnTo>
                    <a:lnTo>
                      <a:pt x="315" y="233"/>
                    </a:lnTo>
                    <a:cubicBezTo>
                      <a:pt x="295" y="250"/>
                      <a:pt x="275" y="269"/>
                      <a:pt x="256" y="288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1"/>
                    </a:lnTo>
                    <a:cubicBezTo>
                      <a:pt x="154" y="439"/>
                      <a:pt x="145" y="457"/>
                      <a:pt x="138" y="476"/>
                    </a:cubicBezTo>
                    <a:lnTo>
                      <a:pt x="32" y="476"/>
                    </a:lnTo>
                    <a:lnTo>
                      <a:pt x="6" y="584"/>
                    </a:lnTo>
                    <a:lnTo>
                      <a:pt x="100" y="634"/>
                    </a:lnTo>
                    <a:cubicBezTo>
                      <a:pt x="98" y="657"/>
                      <a:pt x="97" y="680"/>
                      <a:pt x="97" y="703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09"/>
                      <a:pt x="148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69"/>
                    </a:lnTo>
                    <a:cubicBezTo>
                      <a:pt x="248" y="1086"/>
                      <a:pt x="263" y="1101"/>
                      <a:pt x="278" y="1116"/>
                    </a:cubicBezTo>
                    <a:lnTo>
                      <a:pt x="236" y="1216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3"/>
                      <a:pt x="454" y="1233"/>
                      <a:pt x="477" y="1242"/>
                    </a:cubicBezTo>
                    <a:lnTo>
                      <a:pt x="477" y="1353"/>
                    </a:lnTo>
                    <a:close/>
                  </a:path>
                </a:pathLst>
              </a:custGeom>
              <a:noFill/>
              <a:ln>
                <a:solidFill>
                  <a:srgbClr val="666E8A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reeform 9"/>
              <p:cNvSpPr/>
              <p:nvPr/>
            </p:nvSpPr>
            <p:spPr bwMode="auto">
              <a:xfrm>
                <a:off x="3725007" y="3471889"/>
                <a:ext cx="1027308" cy="1027308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6" y="958"/>
                      <a:pt x="1062" y="683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432022" y="1491519"/>
              <a:ext cx="1264071" cy="1264071"/>
              <a:chOff x="5741487" y="1930724"/>
              <a:chExt cx="1264071" cy="1264071"/>
            </a:xfrm>
          </p:grpSpPr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5741487" y="1930724"/>
                <a:ext cx="1264071" cy="1264071"/>
              </a:xfrm>
              <a:custGeom>
                <a:avLst/>
                <a:gdLst>
                  <a:gd name="T0" fmla="*/ 813 w 1386"/>
                  <a:gd name="T1" fmla="*/ 164 h 1386"/>
                  <a:gd name="T2" fmla="*/ 561 w 1386"/>
                  <a:gd name="T3" fmla="*/ 1219 h 1386"/>
                  <a:gd name="T4" fmla="*/ 477 w 1386"/>
                  <a:gd name="T5" fmla="*/ 1354 h 1386"/>
                  <a:gd name="T6" fmla="*/ 638 w 1386"/>
                  <a:gd name="T7" fmla="*/ 1279 h 1386"/>
                  <a:gd name="T8" fmla="*/ 751 w 1386"/>
                  <a:gd name="T9" fmla="*/ 1386 h 1386"/>
                  <a:gd name="T10" fmla="*/ 871 w 1386"/>
                  <a:gd name="T11" fmla="*/ 1252 h 1386"/>
                  <a:gd name="T12" fmla="*/ 1008 w 1386"/>
                  <a:gd name="T13" fmla="*/ 1313 h 1386"/>
                  <a:gd name="T14" fmla="*/ 1067 w 1386"/>
                  <a:gd name="T15" fmla="*/ 1142 h 1386"/>
                  <a:gd name="T16" fmla="*/ 1229 w 1386"/>
                  <a:gd name="T17" fmla="*/ 1136 h 1386"/>
                  <a:gd name="T18" fmla="*/ 1215 w 1386"/>
                  <a:gd name="T19" fmla="*/ 955 h 1386"/>
                  <a:gd name="T20" fmla="*/ 1354 w 1386"/>
                  <a:gd name="T21" fmla="*/ 909 h 1386"/>
                  <a:gd name="T22" fmla="*/ 1274 w 1386"/>
                  <a:gd name="T23" fmla="*/ 745 h 1386"/>
                  <a:gd name="T24" fmla="*/ 1386 w 1386"/>
                  <a:gd name="T25" fmla="*/ 642 h 1386"/>
                  <a:gd name="T26" fmla="*/ 1251 w 1386"/>
                  <a:gd name="T27" fmla="*/ 521 h 1386"/>
                  <a:gd name="T28" fmla="*/ 1313 w 1386"/>
                  <a:gd name="T29" fmla="*/ 378 h 1386"/>
                  <a:gd name="T30" fmla="*/ 1143 w 1386"/>
                  <a:gd name="T31" fmla="*/ 318 h 1386"/>
                  <a:gd name="T32" fmla="*/ 1150 w 1386"/>
                  <a:gd name="T33" fmla="*/ 169 h 1386"/>
                  <a:gd name="T34" fmla="*/ 972 w 1386"/>
                  <a:gd name="T35" fmla="*/ 176 h 1386"/>
                  <a:gd name="T36" fmla="*/ 909 w 1386"/>
                  <a:gd name="T37" fmla="*/ 32 h 1386"/>
                  <a:gd name="T38" fmla="*/ 749 w 1386"/>
                  <a:gd name="T39" fmla="*/ 105 h 1386"/>
                  <a:gd name="T40" fmla="*/ 635 w 1386"/>
                  <a:gd name="T41" fmla="*/ 0 h 1386"/>
                  <a:gd name="T42" fmla="*/ 516 w 1386"/>
                  <a:gd name="T43" fmla="*/ 128 h 1386"/>
                  <a:gd name="T44" fmla="*/ 378 w 1386"/>
                  <a:gd name="T45" fmla="*/ 73 h 1386"/>
                  <a:gd name="T46" fmla="*/ 316 w 1386"/>
                  <a:gd name="T47" fmla="*/ 234 h 1386"/>
                  <a:gd name="T48" fmla="*/ 157 w 1386"/>
                  <a:gd name="T49" fmla="*/ 250 h 1386"/>
                  <a:gd name="T50" fmla="*/ 163 w 1386"/>
                  <a:gd name="T51" fmla="*/ 422 h 1386"/>
                  <a:gd name="T52" fmla="*/ 32 w 1386"/>
                  <a:gd name="T53" fmla="*/ 477 h 1386"/>
                  <a:gd name="T54" fmla="*/ 100 w 1386"/>
                  <a:gd name="T55" fmla="*/ 635 h 1386"/>
                  <a:gd name="T56" fmla="*/ 0 w 1386"/>
                  <a:gd name="T57" fmla="*/ 744 h 1386"/>
                  <a:gd name="T58" fmla="*/ 123 w 1386"/>
                  <a:gd name="T59" fmla="*/ 864 h 1386"/>
                  <a:gd name="T60" fmla="*/ 73 w 1386"/>
                  <a:gd name="T61" fmla="*/ 1008 h 1386"/>
                  <a:gd name="T62" fmla="*/ 235 w 1386"/>
                  <a:gd name="T63" fmla="*/ 1070 h 1386"/>
                  <a:gd name="T64" fmla="*/ 236 w 1386"/>
                  <a:gd name="T65" fmla="*/ 1217 h 1386"/>
                  <a:gd name="T66" fmla="*/ 411 w 1386"/>
                  <a:gd name="T67" fmla="*/ 1213 h 1386"/>
                  <a:gd name="T68" fmla="*/ 477 w 1386"/>
                  <a:gd name="T69" fmla="*/ 1354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6">
                    <a:moveTo>
                      <a:pt x="160" y="566"/>
                    </a:moveTo>
                    <a:cubicBezTo>
                      <a:pt x="229" y="274"/>
                      <a:pt x="522" y="95"/>
                      <a:pt x="813" y="164"/>
                    </a:cubicBezTo>
                    <a:cubicBezTo>
                      <a:pt x="1105" y="234"/>
                      <a:pt x="1284" y="527"/>
                      <a:pt x="1215" y="818"/>
                    </a:cubicBezTo>
                    <a:cubicBezTo>
                      <a:pt x="1145" y="1109"/>
                      <a:pt x="852" y="1289"/>
                      <a:pt x="561" y="1219"/>
                    </a:cubicBezTo>
                    <a:cubicBezTo>
                      <a:pt x="270" y="1150"/>
                      <a:pt x="90" y="857"/>
                      <a:pt x="160" y="566"/>
                    </a:cubicBezTo>
                    <a:close/>
                    <a:moveTo>
                      <a:pt x="477" y="1354"/>
                    </a:moveTo>
                    <a:lnTo>
                      <a:pt x="584" y="1380"/>
                    </a:lnTo>
                    <a:lnTo>
                      <a:pt x="638" y="1279"/>
                    </a:lnTo>
                    <a:cubicBezTo>
                      <a:pt x="661" y="1281"/>
                      <a:pt x="684" y="1282"/>
                      <a:pt x="707" y="1281"/>
                    </a:cubicBezTo>
                    <a:lnTo>
                      <a:pt x="751" y="1386"/>
                    </a:lnTo>
                    <a:lnTo>
                      <a:pt x="860" y="1368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1"/>
                      <a:pt x="1119" y="1093"/>
                    </a:cubicBezTo>
                    <a:lnTo>
                      <a:pt x="1229" y="1136"/>
                    </a:lnTo>
                    <a:lnTo>
                      <a:pt x="1292" y="1045"/>
                    </a:lnTo>
                    <a:lnTo>
                      <a:pt x="1215" y="955"/>
                    </a:lnTo>
                    <a:cubicBezTo>
                      <a:pt x="1222" y="940"/>
                      <a:pt x="1229" y="925"/>
                      <a:pt x="1235" y="909"/>
                    </a:cubicBezTo>
                    <a:lnTo>
                      <a:pt x="1354" y="909"/>
                    </a:lnTo>
                    <a:lnTo>
                      <a:pt x="1379" y="802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2"/>
                    </a:lnTo>
                    <a:lnTo>
                      <a:pt x="1369" y="533"/>
                    </a:lnTo>
                    <a:lnTo>
                      <a:pt x="1251" y="521"/>
                    </a:lnTo>
                    <a:cubicBezTo>
                      <a:pt x="1245" y="501"/>
                      <a:pt x="1238" y="481"/>
                      <a:pt x="1230" y="462"/>
                    </a:cubicBezTo>
                    <a:lnTo>
                      <a:pt x="1313" y="378"/>
                    </a:lnTo>
                    <a:lnTo>
                      <a:pt x="1255" y="285"/>
                    </a:lnTo>
                    <a:lnTo>
                      <a:pt x="1143" y="318"/>
                    </a:lnTo>
                    <a:cubicBezTo>
                      <a:pt x="1131" y="304"/>
                      <a:pt x="1119" y="289"/>
                      <a:pt x="1105" y="276"/>
                    </a:cubicBezTo>
                    <a:lnTo>
                      <a:pt x="1150" y="169"/>
                    </a:lnTo>
                    <a:lnTo>
                      <a:pt x="1061" y="104"/>
                    </a:lnTo>
                    <a:lnTo>
                      <a:pt x="972" y="176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7"/>
                    </a:lnTo>
                    <a:lnTo>
                      <a:pt x="749" y="105"/>
                    </a:lnTo>
                    <a:cubicBezTo>
                      <a:pt x="725" y="103"/>
                      <a:pt x="701" y="102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8"/>
                    </a:lnTo>
                    <a:cubicBezTo>
                      <a:pt x="495" y="134"/>
                      <a:pt x="475" y="141"/>
                      <a:pt x="455" y="150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6" y="289"/>
                    </a:cubicBezTo>
                    <a:lnTo>
                      <a:pt x="157" y="250"/>
                    </a:lnTo>
                    <a:lnTo>
                      <a:pt x="94" y="341"/>
                    </a:lnTo>
                    <a:lnTo>
                      <a:pt x="163" y="422"/>
                    </a:lnTo>
                    <a:cubicBezTo>
                      <a:pt x="154" y="440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0" y="635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3" y="864"/>
                    </a:lnTo>
                    <a:cubicBezTo>
                      <a:pt x="130" y="887"/>
                      <a:pt x="139" y="910"/>
                      <a:pt x="149" y="932"/>
                    </a:cubicBezTo>
                    <a:lnTo>
                      <a:pt x="73" y="1008"/>
                    </a:lnTo>
                    <a:lnTo>
                      <a:pt x="131" y="1102"/>
                    </a:lnTo>
                    <a:lnTo>
                      <a:pt x="235" y="1070"/>
                    </a:lnTo>
                    <a:cubicBezTo>
                      <a:pt x="248" y="1086"/>
                      <a:pt x="263" y="1102"/>
                      <a:pt x="278" y="1116"/>
                    </a:cubicBezTo>
                    <a:lnTo>
                      <a:pt x="236" y="1217"/>
                    </a:lnTo>
                    <a:lnTo>
                      <a:pt x="325" y="1283"/>
                    </a:lnTo>
                    <a:lnTo>
                      <a:pt x="411" y="1213"/>
                    </a:lnTo>
                    <a:cubicBezTo>
                      <a:pt x="432" y="1224"/>
                      <a:pt x="454" y="1234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5875741" y="2041134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1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6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444D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401833" y="2953357"/>
              <a:ext cx="1264071" cy="1264071"/>
              <a:chOff x="7711298" y="3392562"/>
              <a:chExt cx="1264071" cy="1264071"/>
            </a:xfrm>
          </p:grpSpPr>
          <p:sp>
            <p:nvSpPr>
              <p:cNvPr id="52" name="Freeform 14"/>
              <p:cNvSpPr>
                <a:spLocks noEditPoints="1"/>
              </p:cNvSpPr>
              <p:nvPr/>
            </p:nvSpPr>
            <p:spPr bwMode="auto">
              <a:xfrm>
                <a:off x="7711298" y="3392562"/>
                <a:ext cx="1264071" cy="1264071"/>
              </a:xfrm>
              <a:custGeom>
                <a:avLst/>
                <a:gdLst>
                  <a:gd name="T0" fmla="*/ 813 w 1386"/>
                  <a:gd name="T1" fmla="*/ 164 h 1385"/>
                  <a:gd name="T2" fmla="*/ 561 w 1386"/>
                  <a:gd name="T3" fmla="*/ 1219 h 1385"/>
                  <a:gd name="T4" fmla="*/ 477 w 1386"/>
                  <a:gd name="T5" fmla="*/ 1354 h 1385"/>
                  <a:gd name="T6" fmla="*/ 638 w 1386"/>
                  <a:gd name="T7" fmla="*/ 1279 h 1385"/>
                  <a:gd name="T8" fmla="*/ 751 w 1386"/>
                  <a:gd name="T9" fmla="*/ 1385 h 1385"/>
                  <a:gd name="T10" fmla="*/ 871 w 1386"/>
                  <a:gd name="T11" fmla="*/ 1252 h 1385"/>
                  <a:gd name="T12" fmla="*/ 1008 w 1386"/>
                  <a:gd name="T13" fmla="*/ 1313 h 1385"/>
                  <a:gd name="T14" fmla="*/ 1067 w 1386"/>
                  <a:gd name="T15" fmla="*/ 1142 h 1385"/>
                  <a:gd name="T16" fmla="*/ 1229 w 1386"/>
                  <a:gd name="T17" fmla="*/ 1135 h 1385"/>
                  <a:gd name="T18" fmla="*/ 1215 w 1386"/>
                  <a:gd name="T19" fmla="*/ 954 h 1385"/>
                  <a:gd name="T20" fmla="*/ 1354 w 1386"/>
                  <a:gd name="T21" fmla="*/ 909 h 1385"/>
                  <a:gd name="T22" fmla="*/ 1274 w 1386"/>
                  <a:gd name="T23" fmla="*/ 745 h 1385"/>
                  <a:gd name="T24" fmla="*/ 1386 w 1386"/>
                  <a:gd name="T25" fmla="*/ 641 h 1385"/>
                  <a:gd name="T26" fmla="*/ 1251 w 1386"/>
                  <a:gd name="T27" fmla="*/ 520 h 1385"/>
                  <a:gd name="T28" fmla="*/ 1313 w 1386"/>
                  <a:gd name="T29" fmla="*/ 378 h 1385"/>
                  <a:gd name="T30" fmla="*/ 1144 w 1386"/>
                  <a:gd name="T31" fmla="*/ 318 h 1385"/>
                  <a:gd name="T32" fmla="*/ 1150 w 1386"/>
                  <a:gd name="T33" fmla="*/ 169 h 1385"/>
                  <a:gd name="T34" fmla="*/ 972 w 1386"/>
                  <a:gd name="T35" fmla="*/ 175 h 1385"/>
                  <a:gd name="T36" fmla="*/ 909 w 1386"/>
                  <a:gd name="T37" fmla="*/ 32 h 1385"/>
                  <a:gd name="T38" fmla="*/ 749 w 1386"/>
                  <a:gd name="T39" fmla="*/ 105 h 1385"/>
                  <a:gd name="T40" fmla="*/ 635 w 1386"/>
                  <a:gd name="T41" fmla="*/ 0 h 1385"/>
                  <a:gd name="T42" fmla="*/ 516 w 1386"/>
                  <a:gd name="T43" fmla="*/ 127 h 1385"/>
                  <a:gd name="T44" fmla="*/ 378 w 1386"/>
                  <a:gd name="T45" fmla="*/ 73 h 1385"/>
                  <a:gd name="T46" fmla="*/ 316 w 1386"/>
                  <a:gd name="T47" fmla="*/ 234 h 1385"/>
                  <a:gd name="T48" fmla="*/ 157 w 1386"/>
                  <a:gd name="T49" fmla="*/ 250 h 1385"/>
                  <a:gd name="T50" fmla="*/ 163 w 1386"/>
                  <a:gd name="T51" fmla="*/ 422 h 1385"/>
                  <a:gd name="T52" fmla="*/ 32 w 1386"/>
                  <a:gd name="T53" fmla="*/ 477 h 1385"/>
                  <a:gd name="T54" fmla="*/ 101 w 1386"/>
                  <a:gd name="T55" fmla="*/ 634 h 1385"/>
                  <a:gd name="T56" fmla="*/ 0 w 1386"/>
                  <a:gd name="T57" fmla="*/ 744 h 1385"/>
                  <a:gd name="T58" fmla="*/ 124 w 1386"/>
                  <a:gd name="T59" fmla="*/ 864 h 1385"/>
                  <a:gd name="T60" fmla="*/ 73 w 1386"/>
                  <a:gd name="T61" fmla="*/ 1007 h 1385"/>
                  <a:gd name="T62" fmla="*/ 235 w 1386"/>
                  <a:gd name="T63" fmla="*/ 1070 h 1385"/>
                  <a:gd name="T64" fmla="*/ 236 w 1386"/>
                  <a:gd name="T65" fmla="*/ 1217 h 1385"/>
                  <a:gd name="T66" fmla="*/ 411 w 1386"/>
                  <a:gd name="T67" fmla="*/ 1212 h 1385"/>
                  <a:gd name="T68" fmla="*/ 477 w 1386"/>
                  <a:gd name="T69" fmla="*/ 1354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86" h="1385">
                    <a:moveTo>
                      <a:pt x="160" y="565"/>
                    </a:moveTo>
                    <a:cubicBezTo>
                      <a:pt x="229" y="274"/>
                      <a:pt x="522" y="94"/>
                      <a:pt x="813" y="164"/>
                    </a:cubicBezTo>
                    <a:cubicBezTo>
                      <a:pt x="1105" y="234"/>
                      <a:pt x="1284" y="526"/>
                      <a:pt x="1215" y="817"/>
                    </a:cubicBezTo>
                    <a:cubicBezTo>
                      <a:pt x="1145" y="1109"/>
                      <a:pt x="852" y="1288"/>
                      <a:pt x="561" y="1219"/>
                    </a:cubicBezTo>
                    <a:cubicBezTo>
                      <a:pt x="270" y="1149"/>
                      <a:pt x="90" y="857"/>
                      <a:pt x="160" y="565"/>
                    </a:cubicBezTo>
                    <a:close/>
                    <a:moveTo>
                      <a:pt x="477" y="1354"/>
                    </a:moveTo>
                    <a:lnTo>
                      <a:pt x="584" y="1379"/>
                    </a:lnTo>
                    <a:lnTo>
                      <a:pt x="638" y="1279"/>
                    </a:lnTo>
                    <a:cubicBezTo>
                      <a:pt x="661" y="1281"/>
                      <a:pt x="684" y="1281"/>
                      <a:pt x="707" y="1281"/>
                    </a:cubicBezTo>
                    <a:lnTo>
                      <a:pt x="751" y="1385"/>
                    </a:lnTo>
                    <a:lnTo>
                      <a:pt x="860" y="1367"/>
                    </a:lnTo>
                    <a:lnTo>
                      <a:pt x="871" y="1252"/>
                    </a:lnTo>
                    <a:cubicBezTo>
                      <a:pt x="889" y="1246"/>
                      <a:pt x="907" y="1239"/>
                      <a:pt x="925" y="1231"/>
                    </a:cubicBezTo>
                    <a:lnTo>
                      <a:pt x="1008" y="1313"/>
                    </a:lnTo>
                    <a:lnTo>
                      <a:pt x="1102" y="1255"/>
                    </a:lnTo>
                    <a:lnTo>
                      <a:pt x="1067" y="1142"/>
                    </a:lnTo>
                    <a:cubicBezTo>
                      <a:pt x="1086" y="1127"/>
                      <a:pt x="1103" y="1110"/>
                      <a:pt x="1119" y="1093"/>
                    </a:cubicBezTo>
                    <a:lnTo>
                      <a:pt x="1229" y="1135"/>
                    </a:lnTo>
                    <a:lnTo>
                      <a:pt x="1292" y="1045"/>
                    </a:lnTo>
                    <a:lnTo>
                      <a:pt x="1215" y="954"/>
                    </a:lnTo>
                    <a:cubicBezTo>
                      <a:pt x="1222" y="940"/>
                      <a:pt x="1229" y="924"/>
                      <a:pt x="1235" y="909"/>
                    </a:cubicBezTo>
                    <a:lnTo>
                      <a:pt x="1354" y="909"/>
                    </a:lnTo>
                    <a:lnTo>
                      <a:pt x="1379" y="801"/>
                    </a:lnTo>
                    <a:lnTo>
                      <a:pt x="1274" y="745"/>
                    </a:lnTo>
                    <a:cubicBezTo>
                      <a:pt x="1276" y="726"/>
                      <a:pt x="1277" y="706"/>
                      <a:pt x="1277" y="687"/>
                    </a:cubicBezTo>
                    <a:lnTo>
                      <a:pt x="1386" y="641"/>
                    </a:lnTo>
                    <a:lnTo>
                      <a:pt x="1369" y="532"/>
                    </a:lnTo>
                    <a:lnTo>
                      <a:pt x="1251" y="520"/>
                    </a:lnTo>
                    <a:cubicBezTo>
                      <a:pt x="1245" y="500"/>
                      <a:pt x="1238" y="481"/>
                      <a:pt x="1230" y="461"/>
                    </a:cubicBezTo>
                    <a:lnTo>
                      <a:pt x="1313" y="378"/>
                    </a:lnTo>
                    <a:lnTo>
                      <a:pt x="1255" y="284"/>
                    </a:lnTo>
                    <a:lnTo>
                      <a:pt x="1144" y="318"/>
                    </a:lnTo>
                    <a:cubicBezTo>
                      <a:pt x="1131" y="303"/>
                      <a:pt x="1119" y="289"/>
                      <a:pt x="1105" y="275"/>
                    </a:cubicBezTo>
                    <a:lnTo>
                      <a:pt x="1150" y="169"/>
                    </a:lnTo>
                    <a:lnTo>
                      <a:pt x="1061" y="103"/>
                    </a:lnTo>
                    <a:lnTo>
                      <a:pt x="972" y="175"/>
                    </a:lnTo>
                    <a:cubicBezTo>
                      <a:pt x="952" y="164"/>
                      <a:pt x="931" y="154"/>
                      <a:pt x="909" y="145"/>
                    </a:cubicBezTo>
                    <a:lnTo>
                      <a:pt x="909" y="32"/>
                    </a:lnTo>
                    <a:lnTo>
                      <a:pt x="802" y="6"/>
                    </a:lnTo>
                    <a:lnTo>
                      <a:pt x="749" y="105"/>
                    </a:lnTo>
                    <a:cubicBezTo>
                      <a:pt x="725" y="103"/>
                      <a:pt x="701" y="101"/>
                      <a:pt x="678" y="102"/>
                    </a:cubicBezTo>
                    <a:lnTo>
                      <a:pt x="635" y="0"/>
                    </a:lnTo>
                    <a:lnTo>
                      <a:pt x="526" y="18"/>
                    </a:lnTo>
                    <a:lnTo>
                      <a:pt x="516" y="127"/>
                    </a:lnTo>
                    <a:cubicBezTo>
                      <a:pt x="495" y="134"/>
                      <a:pt x="475" y="141"/>
                      <a:pt x="455" y="149"/>
                    </a:cubicBezTo>
                    <a:lnTo>
                      <a:pt x="378" y="73"/>
                    </a:lnTo>
                    <a:lnTo>
                      <a:pt x="284" y="131"/>
                    </a:lnTo>
                    <a:lnTo>
                      <a:pt x="316" y="234"/>
                    </a:lnTo>
                    <a:cubicBezTo>
                      <a:pt x="295" y="251"/>
                      <a:pt x="275" y="269"/>
                      <a:pt x="257" y="289"/>
                    </a:cubicBezTo>
                    <a:lnTo>
                      <a:pt x="157" y="250"/>
                    </a:lnTo>
                    <a:lnTo>
                      <a:pt x="94" y="340"/>
                    </a:lnTo>
                    <a:lnTo>
                      <a:pt x="163" y="422"/>
                    </a:lnTo>
                    <a:cubicBezTo>
                      <a:pt x="154" y="439"/>
                      <a:pt x="146" y="458"/>
                      <a:pt x="138" y="477"/>
                    </a:cubicBezTo>
                    <a:lnTo>
                      <a:pt x="32" y="477"/>
                    </a:lnTo>
                    <a:lnTo>
                      <a:pt x="7" y="584"/>
                    </a:lnTo>
                    <a:lnTo>
                      <a:pt x="101" y="634"/>
                    </a:lnTo>
                    <a:cubicBezTo>
                      <a:pt x="98" y="658"/>
                      <a:pt x="97" y="681"/>
                      <a:pt x="98" y="704"/>
                    </a:cubicBezTo>
                    <a:lnTo>
                      <a:pt x="0" y="744"/>
                    </a:lnTo>
                    <a:lnTo>
                      <a:pt x="17" y="853"/>
                    </a:lnTo>
                    <a:lnTo>
                      <a:pt x="124" y="864"/>
                    </a:lnTo>
                    <a:cubicBezTo>
                      <a:pt x="131" y="887"/>
                      <a:pt x="139" y="909"/>
                      <a:pt x="149" y="931"/>
                    </a:cubicBezTo>
                    <a:lnTo>
                      <a:pt x="73" y="1007"/>
                    </a:lnTo>
                    <a:lnTo>
                      <a:pt x="131" y="1101"/>
                    </a:lnTo>
                    <a:lnTo>
                      <a:pt x="235" y="1070"/>
                    </a:lnTo>
                    <a:cubicBezTo>
                      <a:pt x="249" y="1086"/>
                      <a:pt x="263" y="1101"/>
                      <a:pt x="278" y="1116"/>
                    </a:cubicBezTo>
                    <a:lnTo>
                      <a:pt x="236" y="1217"/>
                    </a:lnTo>
                    <a:lnTo>
                      <a:pt x="325" y="1282"/>
                    </a:lnTo>
                    <a:lnTo>
                      <a:pt x="411" y="1212"/>
                    </a:lnTo>
                    <a:cubicBezTo>
                      <a:pt x="432" y="1224"/>
                      <a:pt x="454" y="1233"/>
                      <a:pt x="477" y="1242"/>
                    </a:cubicBezTo>
                    <a:lnTo>
                      <a:pt x="477" y="1354"/>
                    </a:lnTo>
                    <a:close/>
                  </a:path>
                </a:pathLst>
              </a:custGeom>
              <a:noFill/>
              <a:ln>
                <a:solidFill>
                  <a:srgbClr val="666E8A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5"/>
              <p:cNvSpPr/>
              <p:nvPr/>
            </p:nvSpPr>
            <p:spPr bwMode="auto">
              <a:xfrm>
                <a:off x="7810527" y="3504352"/>
                <a:ext cx="1027308" cy="1031321"/>
              </a:xfrm>
              <a:custGeom>
                <a:avLst/>
                <a:gdLst>
                  <a:gd name="T0" fmla="*/ 1062 w 1128"/>
                  <a:gd name="T1" fmla="*/ 683 h 1128"/>
                  <a:gd name="T2" fmla="*/ 683 w 1128"/>
                  <a:gd name="T3" fmla="*/ 66 h 1128"/>
                  <a:gd name="T4" fmla="*/ 66 w 1128"/>
                  <a:gd name="T5" fmla="*/ 445 h 1128"/>
                  <a:gd name="T6" fmla="*/ 445 w 1128"/>
                  <a:gd name="T7" fmla="*/ 1062 h 1128"/>
                  <a:gd name="T8" fmla="*/ 1062 w 1128"/>
                  <a:gd name="T9" fmla="*/ 683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8" h="1128">
                    <a:moveTo>
                      <a:pt x="1062" y="683"/>
                    </a:moveTo>
                    <a:cubicBezTo>
                      <a:pt x="1128" y="408"/>
                      <a:pt x="958" y="132"/>
                      <a:pt x="683" y="66"/>
                    </a:cubicBezTo>
                    <a:cubicBezTo>
                      <a:pt x="408" y="0"/>
                      <a:pt x="132" y="170"/>
                      <a:pt x="66" y="445"/>
                    </a:cubicBezTo>
                    <a:cubicBezTo>
                      <a:pt x="0" y="720"/>
                      <a:pt x="170" y="997"/>
                      <a:pt x="445" y="1062"/>
                    </a:cubicBezTo>
                    <a:cubicBezTo>
                      <a:pt x="720" y="1128"/>
                      <a:pt x="997" y="958"/>
                      <a:pt x="1062" y="683"/>
                    </a:cubicBezTo>
                    <a:close/>
                  </a:path>
                </a:pathLst>
              </a:custGeom>
              <a:solidFill>
                <a:srgbClr val="666E8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Freeform 18"/>
            <p:cNvSpPr/>
            <p:nvPr/>
          </p:nvSpPr>
          <p:spPr bwMode="auto">
            <a:xfrm>
              <a:off x="5006625" y="3176075"/>
              <a:ext cx="2070669" cy="2042578"/>
            </a:xfrm>
            <a:custGeom>
              <a:avLst/>
              <a:gdLst>
                <a:gd name="T0" fmla="*/ 810 w 2267"/>
                <a:gd name="T1" fmla="*/ 2236 h 2236"/>
                <a:gd name="T2" fmla="*/ 0 w 2267"/>
                <a:gd name="T3" fmla="*/ 1141 h 2236"/>
                <a:gd name="T4" fmla="*/ 1133 w 2267"/>
                <a:gd name="T5" fmla="*/ 0 h 2236"/>
                <a:gd name="T6" fmla="*/ 2267 w 2267"/>
                <a:gd name="T7" fmla="*/ 1141 h 2236"/>
                <a:gd name="T8" fmla="*/ 1456 w 2267"/>
                <a:gd name="T9" fmla="*/ 2236 h 2236"/>
                <a:gd name="T10" fmla="*/ 810 w 2267"/>
                <a:gd name="T11" fmla="*/ 2236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7" h="2236">
                  <a:moveTo>
                    <a:pt x="810" y="2236"/>
                  </a:moveTo>
                  <a:cubicBezTo>
                    <a:pt x="342" y="2096"/>
                    <a:pt x="0" y="1659"/>
                    <a:pt x="0" y="1141"/>
                  </a:cubicBezTo>
                  <a:cubicBezTo>
                    <a:pt x="0" y="511"/>
                    <a:pt x="507" y="0"/>
                    <a:pt x="1133" y="0"/>
                  </a:cubicBezTo>
                  <a:cubicBezTo>
                    <a:pt x="1759" y="0"/>
                    <a:pt x="2267" y="511"/>
                    <a:pt x="2267" y="1141"/>
                  </a:cubicBezTo>
                  <a:cubicBezTo>
                    <a:pt x="2267" y="1659"/>
                    <a:pt x="1925" y="2096"/>
                    <a:pt x="1456" y="2236"/>
                  </a:cubicBezTo>
                  <a:lnTo>
                    <a:pt x="810" y="2236"/>
                  </a:lnTo>
                  <a:close/>
                </a:path>
              </a:pathLst>
            </a:custGeom>
            <a:solidFill>
              <a:srgbClr val="444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169956" y="3902451"/>
              <a:ext cx="1732116" cy="49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主要技术栈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611212" y="3130976"/>
              <a:ext cx="730286" cy="709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698914" y="1786695"/>
              <a:ext cx="730286" cy="709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54650" y="3229687"/>
              <a:ext cx="758436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033869" y="3927615"/>
              <a:ext cx="231714" cy="70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800" dirty="0">
                <a:solidFill>
                  <a:schemeClr val="bg1"/>
                </a:solidFill>
                <a:latin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5" grpId="0"/>
      <p:bldP spid="103" grpId="0"/>
      <p:bldP spid="104" grpId="0"/>
      <p:bldP spid="107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1232" y="2704755"/>
            <a:ext cx="1619250" cy="1490436"/>
          </a:xfrm>
          <a:prstGeom prst="rect">
            <a:avLst/>
          </a:prstGeom>
          <a:solidFill>
            <a:srgbClr val="666E8A"/>
          </a:solidFill>
          <a:ln w="19050">
            <a:solidFill>
              <a:srgbClr val="666E8A"/>
            </a:solidFill>
            <a:prstDash val="sysDash"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6635" y="2699657"/>
            <a:ext cx="595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400" b="1" dirty="0">
                <a:solidFill>
                  <a:srgbClr val="3C475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系统主要模块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343192" y="426595"/>
            <a:ext cx="11466857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79716" y="416294"/>
            <a:ext cx="3530333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43192" y="416294"/>
            <a:ext cx="0" cy="6036337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66372" y="6465843"/>
            <a:ext cx="11020498" cy="0"/>
          </a:xfrm>
          <a:prstGeom prst="line">
            <a:avLst/>
          </a:prstGeom>
          <a:ln w="28575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6372" y="6298051"/>
            <a:ext cx="2288696" cy="156586"/>
          </a:xfrm>
          <a:prstGeom prst="rect">
            <a:avLst/>
          </a:prstGeom>
          <a:solidFill>
            <a:srgbClr val="3C47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3790739" y="4188593"/>
            <a:ext cx="6852277" cy="1"/>
          </a:xfrm>
          <a:prstGeom prst="line">
            <a:avLst/>
          </a:prstGeom>
          <a:ln w="190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1810049" y="719528"/>
            <a:ext cx="0" cy="5746315"/>
          </a:xfrm>
          <a:prstGeom prst="line">
            <a:avLst/>
          </a:prstGeom>
          <a:ln w="107950" cmpd="thickThin">
            <a:solidFill>
              <a:srgbClr val="3C4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88427" y="3164809"/>
            <a:ext cx="1213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20180" y="2824827"/>
            <a:ext cx="108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 animBg="1"/>
      <p:bldP spid="37" grpId="0" animBg="1"/>
      <p:bldP spid="12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系统主要模块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AF7847-9DD2-67F8-E28E-DA65CFFF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565" y="1744299"/>
            <a:ext cx="8010869" cy="331750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06bfb3f-8cc8-4996-a611-f63e19cd7c88"/>
  <p:tag name="COMMONDATA" val="eyJoZGlkIjoiYTQ3YTc2YjBlNWRhYjQ0NTA0MDBkN2E0YWM4YTZjZG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297</Words>
  <Application>Microsoft Office PowerPoint</Application>
  <PresentationFormat>宽屏</PresentationFormat>
  <Paragraphs>112</Paragraphs>
  <Slides>24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思源黑体</vt:lpstr>
      <vt:lpstr>思源宋体 CN Heavy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选题背景</vt:lpstr>
      <vt:lpstr>研究意义</vt:lpstr>
      <vt:lpstr>PowerPoint 演示文稿</vt:lpstr>
      <vt:lpstr>技术栈</vt:lpstr>
      <vt:lpstr>PowerPoint 演示文稿</vt:lpstr>
      <vt:lpstr>系统主要模块</vt:lpstr>
      <vt:lpstr>PowerPoint 演示文稿</vt:lpstr>
      <vt:lpstr>完成工作内容</vt:lpstr>
      <vt:lpstr>PowerPoint 演示文稿</vt:lpstr>
      <vt:lpstr>首页</vt:lpstr>
      <vt:lpstr>用户端</vt:lpstr>
      <vt:lpstr>管理后台—首页</vt:lpstr>
      <vt:lpstr>管理后台—用户管理</vt:lpstr>
      <vt:lpstr>管理后台--富文本编辑</vt:lpstr>
      <vt:lpstr>管理后台—首页轮播图</vt:lpstr>
      <vt:lpstr>管理后台—报名表管理</vt:lpstr>
      <vt:lpstr>管理后台—报名表详情</vt:lpstr>
      <vt:lpstr>管理后台—活动管理</vt:lpstr>
      <vt:lpstr>管理后台—日志管理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peixiong guo</cp:lastModifiedBy>
  <cp:revision>121</cp:revision>
  <dcterms:created xsi:type="dcterms:W3CDTF">2021-11-15T06:08:00Z</dcterms:created>
  <dcterms:modified xsi:type="dcterms:W3CDTF">2024-04-18T12:54:24Z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B2DE4DEC094B4321BA8DF253A3B29A3C</vt:lpwstr>
  </property>
  <property fmtid="{D5CDD505-2E9C-101B-9397-08002B2CF9AE}" pid="3" name="KSOProductBuildVer">
    <vt:lpwstr>2052-11.1.0.12313</vt:lpwstr>
  </property>
</Properties>
</file>